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2"/>
  </p:sldMasterIdLst>
  <p:notesMasterIdLst>
    <p:notesMasterId r:id="rId28"/>
  </p:notesMasterIdLst>
  <p:sldIdLst>
    <p:sldId id="256" r:id="rId3"/>
    <p:sldId id="287" r:id="rId4"/>
    <p:sldId id="288" r:id="rId5"/>
    <p:sldId id="293" r:id="rId6"/>
    <p:sldId id="289" r:id="rId7"/>
    <p:sldId id="294" r:id="rId8"/>
    <p:sldId id="290" r:id="rId9"/>
    <p:sldId id="295" r:id="rId10"/>
    <p:sldId id="258" r:id="rId11"/>
    <p:sldId id="264" r:id="rId12"/>
    <p:sldId id="310" r:id="rId13"/>
    <p:sldId id="311" r:id="rId14"/>
    <p:sldId id="312" r:id="rId15"/>
    <p:sldId id="297" r:id="rId16"/>
    <p:sldId id="301" r:id="rId17"/>
    <p:sldId id="302" r:id="rId18"/>
    <p:sldId id="303" r:id="rId19"/>
    <p:sldId id="304" r:id="rId20"/>
    <p:sldId id="305" r:id="rId21"/>
    <p:sldId id="306" r:id="rId22"/>
    <p:sldId id="307" r:id="rId23"/>
    <p:sldId id="308" r:id="rId24"/>
    <p:sldId id="309" r:id="rId25"/>
    <p:sldId id="313" r:id="rId26"/>
    <p:sldId id="299"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66"/>
    <a:srgbClr val="333333"/>
    <a:srgbClr val="990000"/>
    <a:srgbClr val="969696"/>
    <a:srgbClr val="EAEAEA"/>
    <a:srgbClr val="035540"/>
    <a:srgbClr val="023A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6" autoAdjust="0"/>
    <p:restoredTop sz="94660"/>
  </p:normalViewPr>
  <p:slideViewPr>
    <p:cSldViewPr>
      <p:cViewPr varScale="1">
        <p:scale>
          <a:sx n="70" d="100"/>
          <a:sy n="70"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39CDC8-DE68-4F88-A868-620A3B9EBD6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580622DE-CF4F-4357-9D52-6E228E065825}">
      <dgm:prSet custT="1"/>
      <dgm:spPr/>
      <dgm:t>
        <a:bodyPr/>
        <a:lstStyle/>
        <a:p>
          <a:r>
            <a:rPr lang="ru-RU" sz="1800" b="1" dirty="0" smtClean="0">
              <a:solidFill>
                <a:schemeClr val="accent6"/>
              </a:solidFill>
              <a:latin typeface="Times New Roman" panose="02020603050405020304" pitchFamily="18" charset="0"/>
              <a:cs typeface="Times New Roman" panose="02020603050405020304" pitchFamily="18" charset="0"/>
            </a:rPr>
            <a:t>Личностные действия</a:t>
          </a:r>
          <a:endParaRPr lang="ru-RU" sz="1800" b="1" dirty="0"/>
        </a:p>
      </dgm:t>
    </dgm:pt>
    <dgm:pt modelId="{E02B7FB2-309E-47D5-A180-A21FA41B100D}" type="parTrans" cxnId="{4BBEC706-003C-4F92-9E86-A5E1D3D8DB3A}">
      <dgm:prSet/>
      <dgm:spPr/>
      <dgm:t>
        <a:bodyPr/>
        <a:lstStyle/>
        <a:p>
          <a:endParaRPr lang="ru-RU"/>
        </a:p>
      </dgm:t>
    </dgm:pt>
    <dgm:pt modelId="{6577968E-86FC-4B81-9998-514924121ECC}" type="sibTrans" cxnId="{4BBEC706-003C-4F92-9E86-A5E1D3D8DB3A}">
      <dgm:prSet/>
      <dgm:spPr/>
      <dgm:t>
        <a:bodyPr/>
        <a:lstStyle/>
        <a:p>
          <a:endParaRPr lang="ru-RU"/>
        </a:p>
      </dgm:t>
    </dgm:pt>
    <dgm:pt modelId="{D74B7E63-9117-4AC0-8006-58482FBFF0A9}">
      <dgm:prSet custT="1"/>
      <dgm:spPr/>
      <dgm:t>
        <a:bodyPr/>
        <a:lstStyle/>
        <a:p>
          <a:r>
            <a:rPr lang="ru-RU" sz="1800" b="1" dirty="0" smtClean="0">
              <a:solidFill>
                <a:schemeClr val="accent6"/>
              </a:solidFill>
              <a:latin typeface="Times New Roman" panose="02020603050405020304" pitchFamily="18" charset="0"/>
              <a:cs typeface="Times New Roman" panose="02020603050405020304" pitchFamily="18" charset="0"/>
            </a:rPr>
            <a:t>Регулятивные действия</a:t>
          </a:r>
          <a:endParaRPr lang="ru-RU" sz="1800" b="1" dirty="0"/>
        </a:p>
      </dgm:t>
    </dgm:pt>
    <dgm:pt modelId="{081D7D7E-02F1-4C09-95CD-811F7434F565}" type="parTrans" cxnId="{5275FCB6-28D2-4486-8D7C-EC066AEFCCAE}">
      <dgm:prSet/>
      <dgm:spPr/>
      <dgm:t>
        <a:bodyPr/>
        <a:lstStyle/>
        <a:p>
          <a:endParaRPr lang="ru-RU"/>
        </a:p>
      </dgm:t>
    </dgm:pt>
    <dgm:pt modelId="{CB4C4133-3481-4818-ACE5-08ACF883B552}" type="sibTrans" cxnId="{5275FCB6-28D2-4486-8D7C-EC066AEFCCAE}">
      <dgm:prSet/>
      <dgm:spPr/>
      <dgm:t>
        <a:bodyPr/>
        <a:lstStyle/>
        <a:p>
          <a:endParaRPr lang="ru-RU"/>
        </a:p>
      </dgm:t>
    </dgm:pt>
    <dgm:pt modelId="{078B433C-304C-4AE7-9EB2-3B53E4CA64B1}">
      <dgm:prSet custT="1"/>
      <dgm:spPr/>
      <dgm:t>
        <a:bodyPr/>
        <a:lstStyle/>
        <a:p>
          <a:r>
            <a:rPr lang="ru-RU" sz="1800" b="1" dirty="0" smtClean="0">
              <a:solidFill>
                <a:schemeClr val="accent6"/>
              </a:solidFill>
              <a:latin typeface="Times New Roman" panose="02020603050405020304" pitchFamily="18" charset="0"/>
              <a:cs typeface="Times New Roman" panose="02020603050405020304" pitchFamily="18" charset="0"/>
            </a:rPr>
            <a:t>Познавательные</a:t>
          </a:r>
        </a:p>
        <a:p>
          <a:r>
            <a:rPr lang="ru-RU" sz="1800" b="1" dirty="0" smtClean="0">
              <a:solidFill>
                <a:schemeClr val="accent6"/>
              </a:solidFill>
              <a:latin typeface="Times New Roman" panose="02020603050405020304" pitchFamily="18" charset="0"/>
              <a:cs typeface="Times New Roman" panose="02020603050405020304" pitchFamily="18" charset="0"/>
            </a:rPr>
            <a:t>действия</a:t>
          </a:r>
          <a:endParaRPr lang="ru-RU" sz="1800" b="1" dirty="0"/>
        </a:p>
      </dgm:t>
    </dgm:pt>
    <dgm:pt modelId="{14087B97-A1A7-4D6F-A474-C14DEDFAA228}" type="parTrans" cxnId="{250D5D75-1B59-4E4E-BF4C-E037850F7648}">
      <dgm:prSet/>
      <dgm:spPr/>
      <dgm:t>
        <a:bodyPr/>
        <a:lstStyle/>
        <a:p>
          <a:endParaRPr lang="ru-RU"/>
        </a:p>
      </dgm:t>
    </dgm:pt>
    <dgm:pt modelId="{CBB005A2-5A97-4AB9-B297-6528E9B0ED0E}" type="sibTrans" cxnId="{250D5D75-1B59-4E4E-BF4C-E037850F7648}">
      <dgm:prSet/>
      <dgm:spPr/>
      <dgm:t>
        <a:bodyPr/>
        <a:lstStyle/>
        <a:p>
          <a:endParaRPr lang="ru-RU"/>
        </a:p>
      </dgm:t>
    </dgm:pt>
    <dgm:pt modelId="{1F0E7E7B-984E-4FBA-9530-86B59690F1DE}">
      <dgm:prSet custT="1"/>
      <dgm:spPr/>
      <dgm:t>
        <a:bodyPr/>
        <a:lstStyle/>
        <a:p>
          <a:r>
            <a:rPr lang="ru-RU" sz="1800" b="1" dirty="0" smtClean="0">
              <a:solidFill>
                <a:schemeClr val="accent6"/>
              </a:solidFill>
              <a:latin typeface="Times New Roman" panose="02020603050405020304" pitchFamily="18" charset="0"/>
              <a:cs typeface="Times New Roman" panose="02020603050405020304" pitchFamily="18" charset="0"/>
            </a:rPr>
            <a:t>Коммуникативные действия</a:t>
          </a:r>
          <a:endParaRPr lang="ru-RU" sz="1800" b="1" dirty="0"/>
        </a:p>
      </dgm:t>
    </dgm:pt>
    <dgm:pt modelId="{4918171B-F8D3-4ADD-8D9F-FDEA4FFB96FE}" type="parTrans" cxnId="{F0EF8BCB-BB75-49E3-8C1D-67A80919D0AD}">
      <dgm:prSet/>
      <dgm:spPr/>
      <dgm:t>
        <a:bodyPr/>
        <a:lstStyle/>
        <a:p>
          <a:endParaRPr lang="ru-RU"/>
        </a:p>
      </dgm:t>
    </dgm:pt>
    <dgm:pt modelId="{876FA484-8FFA-4DB3-BD71-43A8BAD44FF3}" type="sibTrans" cxnId="{F0EF8BCB-BB75-49E3-8C1D-67A80919D0AD}">
      <dgm:prSet/>
      <dgm:spPr/>
      <dgm:t>
        <a:bodyPr/>
        <a:lstStyle/>
        <a:p>
          <a:endParaRPr lang="ru-RU"/>
        </a:p>
      </dgm:t>
    </dgm:pt>
    <dgm:pt modelId="{5C1B2C1E-AE4E-4CF1-A244-69DCDDD7B2A1}">
      <dgm:prSet/>
      <dgm:spPr/>
      <dgm:t>
        <a:bodyPr/>
        <a:lstStyle/>
        <a:p>
          <a:pPr rtl="0"/>
          <a:r>
            <a:rPr kumimoji="0" lang="ru-RU" b="1" i="0" u="none" strike="noStrike" cap="none" normalizeH="0" baseline="0" dirty="0" smtClean="0">
              <a:ln>
                <a:noFill/>
              </a:ln>
              <a:solidFill>
                <a:schemeClr val="accent5">
                  <a:lumMod val="50000"/>
                </a:schemeClr>
              </a:solidFill>
              <a:effectLst/>
              <a:latin typeface="Arial" panose="020B0604020202020204" pitchFamily="34" charset="0"/>
            </a:rPr>
            <a:t>Самоопределение</a:t>
          </a:r>
          <a:endParaRPr lang="ru-RU" b="1" dirty="0">
            <a:solidFill>
              <a:schemeClr val="accent5">
                <a:lumMod val="50000"/>
              </a:schemeClr>
            </a:solidFill>
          </a:endParaRPr>
        </a:p>
      </dgm:t>
    </dgm:pt>
    <dgm:pt modelId="{9C38341E-B251-42EA-845F-5AD85E712F32}" type="parTrans" cxnId="{A20D3BCF-D431-433F-8BDE-4D45361952DB}">
      <dgm:prSet/>
      <dgm:spPr/>
      <dgm:t>
        <a:bodyPr/>
        <a:lstStyle/>
        <a:p>
          <a:endParaRPr lang="ru-RU"/>
        </a:p>
      </dgm:t>
    </dgm:pt>
    <dgm:pt modelId="{86B60E15-E91D-45CB-867D-6C88523F95F0}" type="sibTrans" cxnId="{A20D3BCF-D431-433F-8BDE-4D45361952DB}">
      <dgm:prSet/>
      <dgm:spPr/>
      <dgm:t>
        <a:bodyPr/>
        <a:lstStyle/>
        <a:p>
          <a:endParaRPr lang="ru-RU"/>
        </a:p>
      </dgm:t>
    </dgm:pt>
    <dgm:pt modelId="{2BD5CDF3-783D-44AC-9E3A-FB2DCE9F710F}">
      <dgm:prSet/>
      <dgm:spPr/>
      <dgm:t>
        <a:bodyPr/>
        <a:lstStyle/>
        <a:p>
          <a:pPr rtl="0"/>
          <a:r>
            <a:rPr kumimoji="0" lang="ru-RU" b="1" i="0" u="none" strike="noStrike" cap="none" normalizeH="0" baseline="0" dirty="0" smtClean="0">
              <a:ln>
                <a:noFill/>
              </a:ln>
              <a:solidFill>
                <a:schemeClr val="accent5">
                  <a:lumMod val="50000"/>
                </a:schemeClr>
              </a:solidFill>
              <a:effectLst/>
              <a:latin typeface="Arial" panose="020B0604020202020204" pitchFamily="34" charset="0"/>
            </a:rPr>
            <a:t>Нравственно-этическое оценивание</a:t>
          </a:r>
          <a:endParaRPr lang="ru-RU" b="1" dirty="0">
            <a:solidFill>
              <a:schemeClr val="accent5">
                <a:lumMod val="50000"/>
              </a:schemeClr>
            </a:solidFill>
          </a:endParaRPr>
        </a:p>
      </dgm:t>
    </dgm:pt>
    <dgm:pt modelId="{2E91157C-B8C7-48F1-AED7-4C26C6B1D2C5}" type="parTrans" cxnId="{619AAA4C-6F1D-4FC9-AD00-843CC7BCD56F}">
      <dgm:prSet/>
      <dgm:spPr/>
      <dgm:t>
        <a:bodyPr/>
        <a:lstStyle/>
        <a:p>
          <a:endParaRPr lang="ru-RU"/>
        </a:p>
      </dgm:t>
    </dgm:pt>
    <dgm:pt modelId="{B3B84207-0876-4740-BE62-09AEF212805C}" type="sibTrans" cxnId="{619AAA4C-6F1D-4FC9-AD00-843CC7BCD56F}">
      <dgm:prSet/>
      <dgm:spPr/>
      <dgm:t>
        <a:bodyPr/>
        <a:lstStyle/>
        <a:p>
          <a:endParaRPr lang="ru-RU"/>
        </a:p>
      </dgm:t>
    </dgm:pt>
    <dgm:pt modelId="{DE73D099-19F1-4E64-9AA8-B220C57A9F53}">
      <dgm:prSet/>
      <dgm:spPr/>
      <dgm:t>
        <a:bodyPr/>
        <a:lstStyle/>
        <a:p>
          <a:pPr rtl="0"/>
          <a:r>
            <a:rPr kumimoji="0" lang="ru-RU" b="1" i="0" u="none" strike="noStrike" cap="none" normalizeH="0" baseline="0" dirty="0" smtClean="0">
              <a:ln>
                <a:noFill/>
              </a:ln>
              <a:solidFill>
                <a:schemeClr val="accent5">
                  <a:lumMod val="50000"/>
                </a:schemeClr>
              </a:solidFill>
              <a:effectLst/>
              <a:latin typeface="Arial" panose="020B0604020202020204" pitchFamily="34" charset="0"/>
            </a:rPr>
            <a:t>Смыслообразование</a:t>
          </a:r>
        </a:p>
      </dgm:t>
    </dgm:pt>
    <dgm:pt modelId="{B343D4AE-5F64-49FC-85E6-3CDC19B9F502}" type="parTrans" cxnId="{9C89C464-C770-4A21-AB22-7F4131F9EE32}">
      <dgm:prSet/>
      <dgm:spPr/>
      <dgm:t>
        <a:bodyPr/>
        <a:lstStyle/>
        <a:p>
          <a:endParaRPr lang="ru-RU"/>
        </a:p>
      </dgm:t>
    </dgm:pt>
    <dgm:pt modelId="{A0CC27AB-8041-4C7F-8DAE-BE39BF65304E}" type="sibTrans" cxnId="{9C89C464-C770-4A21-AB22-7F4131F9EE32}">
      <dgm:prSet/>
      <dgm:spPr/>
      <dgm:t>
        <a:bodyPr/>
        <a:lstStyle/>
        <a:p>
          <a:endParaRPr lang="ru-RU"/>
        </a:p>
      </dgm:t>
    </dgm:pt>
    <dgm:pt modelId="{87B3568F-6DA8-425D-85A4-D6188B4E4D8B}">
      <dgm:prSet custT="1"/>
      <dgm:spPr/>
      <dgm:t>
        <a:bodyPr/>
        <a:lstStyle/>
        <a:p>
          <a:pPr rtl="0"/>
          <a:r>
            <a:rPr kumimoji="0" lang="ru-RU" sz="1400" b="0" i="0" u="none" strike="noStrike" cap="none" normalizeH="0" baseline="0" dirty="0" err="1" smtClean="0">
              <a:ln>
                <a:noFill/>
              </a:ln>
              <a:solidFill>
                <a:schemeClr val="accent5">
                  <a:lumMod val="50000"/>
                </a:schemeClr>
              </a:solidFill>
              <a:effectLst/>
              <a:latin typeface="Arial Black" panose="020B0A04020102020204" pitchFamily="34" charset="0"/>
            </a:rPr>
            <a:t>Общеучебные</a:t>
          </a:r>
          <a:r>
            <a:rPr kumimoji="0" lang="ru-RU" sz="1400" b="0" i="0" u="none" strike="noStrike" cap="none" normalizeH="0" baseline="0" dirty="0" smtClean="0">
              <a:ln>
                <a:noFill/>
              </a:ln>
              <a:solidFill>
                <a:schemeClr val="accent5">
                  <a:lumMod val="50000"/>
                </a:schemeClr>
              </a:solidFill>
              <a:effectLst/>
              <a:latin typeface="Arial Black" panose="020B0A04020102020204" pitchFamily="34" charset="0"/>
            </a:rPr>
            <a:t> </a:t>
          </a:r>
          <a:endParaRPr lang="ru-RU" sz="1400" dirty="0">
            <a:solidFill>
              <a:schemeClr val="accent5">
                <a:lumMod val="50000"/>
              </a:schemeClr>
            </a:solidFill>
          </a:endParaRPr>
        </a:p>
      </dgm:t>
    </dgm:pt>
    <dgm:pt modelId="{62E69D39-5BC1-4AE1-90B8-27329C9947DE}" type="parTrans" cxnId="{3C0C6659-A50C-4D3D-8478-E71385AF3B40}">
      <dgm:prSet/>
      <dgm:spPr/>
      <dgm:t>
        <a:bodyPr/>
        <a:lstStyle/>
        <a:p>
          <a:endParaRPr lang="ru-RU"/>
        </a:p>
      </dgm:t>
    </dgm:pt>
    <dgm:pt modelId="{BB585C14-735F-4124-A949-4B89DA8F019C}" type="sibTrans" cxnId="{3C0C6659-A50C-4D3D-8478-E71385AF3B40}">
      <dgm:prSet/>
      <dgm:spPr/>
      <dgm:t>
        <a:bodyPr/>
        <a:lstStyle/>
        <a:p>
          <a:endParaRPr lang="ru-RU"/>
        </a:p>
      </dgm:t>
    </dgm:pt>
    <dgm:pt modelId="{D7066ADB-A35D-41C6-BC55-2DD2F670DA6C}">
      <dgm:prSet custT="1"/>
      <dgm:spPr/>
      <dgm:t>
        <a:bodyPr/>
        <a:lstStyle/>
        <a:p>
          <a:pPr rtl="0"/>
          <a:r>
            <a:rPr kumimoji="0" lang="ru-RU" sz="1400" b="0" i="0" u="none" strike="noStrike" cap="none" normalizeH="0" baseline="0" dirty="0" smtClean="0">
              <a:ln>
                <a:noFill/>
              </a:ln>
              <a:solidFill>
                <a:schemeClr val="accent5">
                  <a:lumMod val="50000"/>
                </a:schemeClr>
              </a:solidFill>
              <a:effectLst/>
              <a:latin typeface="Arial Black" panose="020B0A04020102020204" pitchFamily="34" charset="0"/>
            </a:rPr>
            <a:t>Постановка и решение проблем</a:t>
          </a:r>
          <a:endParaRPr lang="ru-RU" sz="1400" dirty="0">
            <a:solidFill>
              <a:schemeClr val="accent5">
                <a:lumMod val="50000"/>
              </a:schemeClr>
            </a:solidFill>
          </a:endParaRPr>
        </a:p>
      </dgm:t>
    </dgm:pt>
    <dgm:pt modelId="{5BB83A7F-5A57-446B-85AC-74C1FECD9F0A}" type="parTrans" cxnId="{71AD34A1-5BE0-4A75-B835-5A768704D2F1}">
      <dgm:prSet/>
      <dgm:spPr/>
      <dgm:t>
        <a:bodyPr/>
        <a:lstStyle/>
        <a:p>
          <a:endParaRPr lang="ru-RU"/>
        </a:p>
      </dgm:t>
    </dgm:pt>
    <dgm:pt modelId="{0078F9F1-13B4-400C-9D83-605864C28B61}" type="sibTrans" cxnId="{71AD34A1-5BE0-4A75-B835-5A768704D2F1}">
      <dgm:prSet/>
      <dgm:spPr/>
      <dgm:t>
        <a:bodyPr/>
        <a:lstStyle/>
        <a:p>
          <a:endParaRPr lang="ru-RU"/>
        </a:p>
      </dgm:t>
    </dgm:pt>
    <dgm:pt modelId="{7EC1B890-1EE3-43A3-BDED-BEA7FF057023}">
      <dgm:prSet/>
      <dgm:spPr/>
      <dgm:t>
        <a:bodyPr/>
        <a:lstStyle/>
        <a:p>
          <a:pPr rtl="0"/>
          <a:r>
            <a:rPr kumimoji="0" lang="ru-RU" b="0" i="0" u="none" strike="noStrike" cap="none" normalizeH="0" baseline="0" dirty="0" smtClean="0">
              <a:ln>
                <a:noFill/>
              </a:ln>
              <a:solidFill>
                <a:schemeClr val="accent5">
                  <a:lumMod val="50000"/>
                </a:schemeClr>
              </a:solidFill>
              <a:effectLst/>
              <a:latin typeface="Arial Black" panose="020B0A04020102020204" pitchFamily="34" charset="0"/>
            </a:rPr>
            <a:t>Целеполагание</a:t>
          </a:r>
          <a:endParaRPr lang="ru-RU" dirty="0">
            <a:solidFill>
              <a:schemeClr val="accent5">
                <a:lumMod val="50000"/>
              </a:schemeClr>
            </a:solidFill>
          </a:endParaRPr>
        </a:p>
      </dgm:t>
    </dgm:pt>
    <dgm:pt modelId="{377BC289-5947-4CD0-82FD-A25AE28EF50F}" type="parTrans" cxnId="{97F60E9E-8726-4FF5-B4B3-EE0BD92ADC8F}">
      <dgm:prSet/>
      <dgm:spPr/>
      <dgm:t>
        <a:bodyPr/>
        <a:lstStyle/>
        <a:p>
          <a:endParaRPr lang="ru-RU"/>
        </a:p>
      </dgm:t>
    </dgm:pt>
    <dgm:pt modelId="{1B9AF818-E53E-4F7B-BF4F-2FD1160C8634}" type="sibTrans" cxnId="{97F60E9E-8726-4FF5-B4B3-EE0BD92ADC8F}">
      <dgm:prSet/>
      <dgm:spPr/>
      <dgm:t>
        <a:bodyPr/>
        <a:lstStyle/>
        <a:p>
          <a:endParaRPr lang="ru-RU"/>
        </a:p>
      </dgm:t>
    </dgm:pt>
    <dgm:pt modelId="{C116DA3A-B71D-4C23-9553-99029F5E4508}">
      <dgm:prSet/>
      <dgm:spPr/>
      <dgm:t>
        <a:bodyPr/>
        <a:lstStyle/>
        <a:p>
          <a:pPr rtl="0"/>
          <a:r>
            <a:rPr kumimoji="0" lang="ru-RU" b="0" i="0" u="none" strike="noStrike" cap="none" normalizeH="0" baseline="0" dirty="0" smtClean="0">
              <a:ln>
                <a:noFill/>
              </a:ln>
              <a:solidFill>
                <a:schemeClr val="accent5">
                  <a:lumMod val="50000"/>
                </a:schemeClr>
              </a:solidFill>
              <a:effectLst/>
              <a:latin typeface="Arial Black" panose="020B0A04020102020204" pitchFamily="34" charset="0"/>
            </a:rPr>
            <a:t>Планирование</a:t>
          </a:r>
          <a:endParaRPr lang="ru-RU" dirty="0">
            <a:solidFill>
              <a:schemeClr val="accent5">
                <a:lumMod val="50000"/>
              </a:schemeClr>
            </a:solidFill>
          </a:endParaRPr>
        </a:p>
      </dgm:t>
    </dgm:pt>
    <dgm:pt modelId="{0B4CE6BA-AC62-4FAA-A05E-959C41FC758E}" type="parTrans" cxnId="{B6DE9DDC-6CBE-4543-8FF5-20E9E3239531}">
      <dgm:prSet/>
      <dgm:spPr/>
      <dgm:t>
        <a:bodyPr/>
        <a:lstStyle/>
        <a:p>
          <a:endParaRPr lang="ru-RU"/>
        </a:p>
      </dgm:t>
    </dgm:pt>
    <dgm:pt modelId="{852FA5B7-3B12-4A28-9AAC-331587439C9D}" type="sibTrans" cxnId="{B6DE9DDC-6CBE-4543-8FF5-20E9E3239531}">
      <dgm:prSet/>
      <dgm:spPr/>
      <dgm:t>
        <a:bodyPr/>
        <a:lstStyle/>
        <a:p>
          <a:endParaRPr lang="ru-RU"/>
        </a:p>
      </dgm:t>
    </dgm:pt>
    <dgm:pt modelId="{018C38F9-FB48-4818-A88D-6794F0296691}">
      <dgm:prSet/>
      <dgm:spPr/>
      <dgm:t>
        <a:bodyPr/>
        <a:lstStyle/>
        <a:p>
          <a:pPr rtl="0"/>
          <a:r>
            <a:rPr kumimoji="0" lang="ru-RU" b="0" i="0" u="none" strike="noStrike" cap="none" normalizeH="0" baseline="0" dirty="0" smtClean="0">
              <a:ln>
                <a:noFill/>
              </a:ln>
              <a:solidFill>
                <a:schemeClr val="accent5">
                  <a:lumMod val="50000"/>
                </a:schemeClr>
              </a:solidFill>
              <a:effectLst/>
              <a:latin typeface="Arial Black" panose="020B0A04020102020204" pitchFamily="34" charset="0"/>
            </a:rPr>
            <a:t>Прогнозирование</a:t>
          </a:r>
          <a:endParaRPr lang="ru-RU" dirty="0">
            <a:solidFill>
              <a:schemeClr val="accent5">
                <a:lumMod val="50000"/>
              </a:schemeClr>
            </a:solidFill>
          </a:endParaRPr>
        </a:p>
      </dgm:t>
    </dgm:pt>
    <dgm:pt modelId="{212752CF-FA89-4936-BBEF-AE213A2219B3}" type="parTrans" cxnId="{CEDAAE29-2A02-4332-A3E9-A57864B84619}">
      <dgm:prSet/>
      <dgm:spPr/>
      <dgm:t>
        <a:bodyPr/>
        <a:lstStyle/>
        <a:p>
          <a:endParaRPr lang="ru-RU"/>
        </a:p>
      </dgm:t>
    </dgm:pt>
    <dgm:pt modelId="{69A37B9C-BB7B-4414-9E9A-566A0D2CF00B}" type="sibTrans" cxnId="{CEDAAE29-2A02-4332-A3E9-A57864B84619}">
      <dgm:prSet/>
      <dgm:spPr/>
      <dgm:t>
        <a:bodyPr/>
        <a:lstStyle/>
        <a:p>
          <a:endParaRPr lang="ru-RU"/>
        </a:p>
      </dgm:t>
    </dgm:pt>
    <dgm:pt modelId="{BF4B15AA-13D2-4D33-89FD-9F4256702FBF}">
      <dgm:prSet/>
      <dgm:spPr/>
      <dgm:t>
        <a:bodyPr/>
        <a:lstStyle/>
        <a:p>
          <a:pPr rtl="0"/>
          <a:r>
            <a:rPr kumimoji="0" lang="ru-RU" b="0" i="0" u="none" strike="noStrike" cap="none" normalizeH="0" baseline="0" dirty="0" smtClean="0">
              <a:ln>
                <a:noFill/>
              </a:ln>
              <a:solidFill>
                <a:schemeClr val="accent5">
                  <a:lumMod val="50000"/>
                </a:schemeClr>
              </a:solidFill>
              <a:effectLst/>
              <a:latin typeface="Arial Black" panose="020B0A04020102020204" pitchFamily="34" charset="0"/>
            </a:rPr>
            <a:t>Контроль</a:t>
          </a:r>
          <a:endParaRPr lang="ru-RU" dirty="0">
            <a:solidFill>
              <a:schemeClr val="accent5">
                <a:lumMod val="50000"/>
              </a:schemeClr>
            </a:solidFill>
          </a:endParaRPr>
        </a:p>
      </dgm:t>
    </dgm:pt>
    <dgm:pt modelId="{59E83464-E090-40EF-93B7-83306ED95B41}" type="parTrans" cxnId="{678D1975-94E0-4BF8-9F0C-E2E32B92F78F}">
      <dgm:prSet/>
      <dgm:spPr/>
      <dgm:t>
        <a:bodyPr/>
        <a:lstStyle/>
        <a:p>
          <a:endParaRPr lang="ru-RU"/>
        </a:p>
      </dgm:t>
    </dgm:pt>
    <dgm:pt modelId="{484C57A7-67E3-4976-A52B-E9DDCDFD5776}" type="sibTrans" cxnId="{678D1975-94E0-4BF8-9F0C-E2E32B92F78F}">
      <dgm:prSet/>
      <dgm:spPr/>
      <dgm:t>
        <a:bodyPr/>
        <a:lstStyle/>
        <a:p>
          <a:endParaRPr lang="ru-RU"/>
        </a:p>
      </dgm:t>
    </dgm:pt>
    <dgm:pt modelId="{76E4878D-CEA4-4285-B4FD-BEAF04CC7BA0}">
      <dgm:prSet/>
      <dgm:spPr/>
      <dgm:t>
        <a:bodyPr/>
        <a:lstStyle/>
        <a:p>
          <a:pPr rtl="0"/>
          <a:r>
            <a:rPr kumimoji="0" lang="ru-RU" b="0" i="0" u="none" strike="noStrike" cap="none" normalizeH="0" baseline="0" dirty="0" smtClean="0">
              <a:ln>
                <a:noFill/>
              </a:ln>
              <a:solidFill>
                <a:schemeClr val="accent5">
                  <a:lumMod val="50000"/>
                </a:schemeClr>
              </a:solidFill>
              <a:effectLst/>
              <a:latin typeface="Arial Black" panose="020B0A04020102020204" pitchFamily="34" charset="0"/>
            </a:rPr>
            <a:t>Коррекция</a:t>
          </a:r>
          <a:endParaRPr lang="ru-RU" dirty="0">
            <a:solidFill>
              <a:schemeClr val="accent5">
                <a:lumMod val="50000"/>
              </a:schemeClr>
            </a:solidFill>
          </a:endParaRPr>
        </a:p>
      </dgm:t>
    </dgm:pt>
    <dgm:pt modelId="{6F80CAC7-D78F-47B5-83D0-A457DD06C96C}" type="parTrans" cxnId="{0DCC7910-4B65-47E0-8692-06B6B0D4D5CF}">
      <dgm:prSet/>
      <dgm:spPr/>
      <dgm:t>
        <a:bodyPr/>
        <a:lstStyle/>
        <a:p>
          <a:endParaRPr lang="ru-RU"/>
        </a:p>
      </dgm:t>
    </dgm:pt>
    <dgm:pt modelId="{AB97CC73-B1AE-4BE2-8F57-127C0D69D8B0}" type="sibTrans" cxnId="{0DCC7910-4B65-47E0-8692-06B6B0D4D5CF}">
      <dgm:prSet/>
      <dgm:spPr/>
      <dgm:t>
        <a:bodyPr/>
        <a:lstStyle/>
        <a:p>
          <a:endParaRPr lang="ru-RU"/>
        </a:p>
      </dgm:t>
    </dgm:pt>
    <dgm:pt modelId="{05432567-1AB9-455B-B136-B6EECC0F158C}">
      <dgm:prSet/>
      <dgm:spPr/>
      <dgm:t>
        <a:bodyPr/>
        <a:lstStyle/>
        <a:p>
          <a:pPr rtl="0"/>
          <a:r>
            <a:rPr kumimoji="0" lang="ru-RU" b="0" i="0" u="none" strike="noStrike" cap="none" normalizeH="0" baseline="0" dirty="0" smtClean="0">
              <a:ln>
                <a:noFill/>
              </a:ln>
              <a:solidFill>
                <a:schemeClr val="accent5">
                  <a:lumMod val="50000"/>
                </a:schemeClr>
              </a:solidFill>
              <a:effectLst/>
              <a:latin typeface="Arial Black" panose="020B0A04020102020204" pitchFamily="34" charset="0"/>
            </a:rPr>
            <a:t>Оценка</a:t>
          </a:r>
          <a:endParaRPr lang="ru-RU" dirty="0">
            <a:solidFill>
              <a:schemeClr val="accent5">
                <a:lumMod val="50000"/>
              </a:schemeClr>
            </a:solidFill>
          </a:endParaRPr>
        </a:p>
      </dgm:t>
    </dgm:pt>
    <dgm:pt modelId="{A96B4AAF-9729-4CDF-AB3C-3F895C12B471}" type="parTrans" cxnId="{799523C5-99C0-4994-BEB5-3CDE83532A24}">
      <dgm:prSet/>
      <dgm:spPr/>
      <dgm:t>
        <a:bodyPr/>
        <a:lstStyle/>
        <a:p>
          <a:endParaRPr lang="ru-RU"/>
        </a:p>
      </dgm:t>
    </dgm:pt>
    <dgm:pt modelId="{D2ACB7D3-F5FB-47B6-B39E-DF232E63ED46}" type="sibTrans" cxnId="{799523C5-99C0-4994-BEB5-3CDE83532A24}">
      <dgm:prSet/>
      <dgm:spPr/>
      <dgm:t>
        <a:bodyPr/>
        <a:lstStyle/>
        <a:p>
          <a:endParaRPr lang="ru-RU"/>
        </a:p>
      </dgm:t>
    </dgm:pt>
    <dgm:pt modelId="{C5AAA3FE-08EF-4053-93A5-E8502E0E1A24}">
      <dgm:prSet/>
      <dgm:spPr/>
      <dgm:t>
        <a:bodyPr/>
        <a:lstStyle/>
        <a:p>
          <a:pPr rtl="0"/>
          <a:r>
            <a:rPr kumimoji="0" lang="ru-RU" b="0" i="0" u="none" strike="noStrike" cap="none" normalizeH="0" baseline="0" dirty="0" smtClean="0">
              <a:ln>
                <a:noFill/>
              </a:ln>
              <a:solidFill>
                <a:schemeClr val="accent5">
                  <a:lumMod val="50000"/>
                </a:schemeClr>
              </a:solidFill>
              <a:effectLst/>
              <a:latin typeface="Arial Black" panose="020B0A04020102020204" pitchFamily="34" charset="0"/>
            </a:rPr>
            <a:t>Планирование учебного сотрудничества</a:t>
          </a:r>
          <a:endParaRPr lang="ru-RU" dirty="0">
            <a:solidFill>
              <a:schemeClr val="accent5">
                <a:lumMod val="50000"/>
              </a:schemeClr>
            </a:solidFill>
          </a:endParaRPr>
        </a:p>
      </dgm:t>
    </dgm:pt>
    <dgm:pt modelId="{539EDB79-EEBB-489D-BE51-C25D4C5678F6}" type="parTrans" cxnId="{9E54C893-9936-4FFD-B3FF-CFD32CCD9AB8}">
      <dgm:prSet/>
      <dgm:spPr/>
      <dgm:t>
        <a:bodyPr/>
        <a:lstStyle/>
        <a:p>
          <a:endParaRPr lang="ru-RU"/>
        </a:p>
      </dgm:t>
    </dgm:pt>
    <dgm:pt modelId="{FCBD308F-C82D-4133-B3B6-025650F118E3}" type="sibTrans" cxnId="{9E54C893-9936-4FFD-B3FF-CFD32CCD9AB8}">
      <dgm:prSet/>
      <dgm:spPr/>
      <dgm:t>
        <a:bodyPr/>
        <a:lstStyle/>
        <a:p>
          <a:endParaRPr lang="ru-RU"/>
        </a:p>
      </dgm:t>
    </dgm:pt>
    <dgm:pt modelId="{DB548253-76EC-4CCC-B404-F4891C1FC3B5}">
      <dgm:prSet/>
      <dgm:spPr/>
      <dgm:t>
        <a:bodyPr/>
        <a:lstStyle/>
        <a:p>
          <a:pPr rtl="0"/>
          <a:r>
            <a:rPr kumimoji="0" lang="ru-RU" b="0" i="0" u="none" strike="noStrike" cap="none" normalizeH="0" baseline="0" dirty="0" smtClean="0">
              <a:ln>
                <a:noFill/>
              </a:ln>
              <a:solidFill>
                <a:schemeClr val="accent5">
                  <a:lumMod val="50000"/>
                </a:schemeClr>
              </a:solidFill>
              <a:effectLst/>
              <a:latin typeface="Arial Black" panose="020B0A04020102020204" pitchFamily="34" charset="0"/>
            </a:rPr>
            <a:t>Постановка вопросов</a:t>
          </a:r>
          <a:endParaRPr lang="ru-RU" dirty="0">
            <a:solidFill>
              <a:schemeClr val="accent5">
                <a:lumMod val="50000"/>
              </a:schemeClr>
            </a:solidFill>
          </a:endParaRPr>
        </a:p>
      </dgm:t>
    </dgm:pt>
    <dgm:pt modelId="{154DD3ED-6942-48A7-847E-112806864FBE}" type="parTrans" cxnId="{63FDC09E-8969-49F3-86DA-BD944B6DC226}">
      <dgm:prSet/>
      <dgm:spPr/>
      <dgm:t>
        <a:bodyPr/>
        <a:lstStyle/>
        <a:p>
          <a:endParaRPr lang="ru-RU"/>
        </a:p>
      </dgm:t>
    </dgm:pt>
    <dgm:pt modelId="{99537E13-D6A5-4241-9980-6FCAE3085CEE}" type="sibTrans" cxnId="{63FDC09E-8969-49F3-86DA-BD944B6DC226}">
      <dgm:prSet/>
      <dgm:spPr/>
      <dgm:t>
        <a:bodyPr/>
        <a:lstStyle/>
        <a:p>
          <a:endParaRPr lang="ru-RU"/>
        </a:p>
      </dgm:t>
    </dgm:pt>
    <dgm:pt modelId="{69A6621D-1710-41CC-8839-4DBD809D03C2}">
      <dgm:prSet/>
      <dgm:spPr/>
      <dgm:t>
        <a:bodyPr/>
        <a:lstStyle/>
        <a:p>
          <a:pPr rtl="0"/>
          <a:r>
            <a:rPr kumimoji="0" lang="ru-RU" b="0" i="0" u="none" strike="noStrike" cap="none" normalizeH="0" baseline="0" dirty="0" smtClean="0">
              <a:ln>
                <a:noFill/>
              </a:ln>
              <a:solidFill>
                <a:schemeClr val="accent5">
                  <a:lumMod val="50000"/>
                </a:schemeClr>
              </a:solidFill>
              <a:effectLst/>
              <a:latin typeface="Arial Black" panose="020B0A04020102020204" pitchFamily="34" charset="0"/>
            </a:rPr>
            <a:t>Построение речевых высказываний</a:t>
          </a:r>
        </a:p>
      </dgm:t>
    </dgm:pt>
    <dgm:pt modelId="{205C5BEC-6B4F-4442-9A96-330874E6944A}" type="parTrans" cxnId="{14C212E1-F972-4E19-8919-426F70BBEC3F}">
      <dgm:prSet/>
      <dgm:spPr/>
      <dgm:t>
        <a:bodyPr/>
        <a:lstStyle/>
        <a:p>
          <a:endParaRPr lang="ru-RU"/>
        </a:p>
      </dgm:t>
    </dgm:pt>
    <dgm:pt modelId="{071DD77B-4E59-4069-AA27-F2A5DE904DFA}" type="sibTrans" cxnId="{14C212E1-F972-4E19-8919-426F70BBEC3F}">
      <dgm:prSet/>
      <dgm:spPr/>
      <dgm:t>
        <a:bodyPr/>
        <a:lstStyle/>
        <a:p>
          <a:endParaRPr lang="ru-RU"/>
        </a:p>
      </dgm:t>
    </dgm:pt>
    <dgm:pt modelId="{DA8D7A38-DF1A-4C7F-B66B-D7945FCC2D57}">
      <dgm:prSet/>
      <dgm:spPr/>
      <dgm:t>
        <a:bodyPr/>
        <a:lstStyle/>
        <a:p>
          <a:pPr rtl="0"/>
          <a:r>
            <a:rPr kumimoji="0" lang="ru-RU" b="0" i="0" u="none" strike="noStrike" cap="none" normalizeH="0" baseline="0" dirty="0" smtClean="0">
              <a:ln>
                <a:noFill/>
              </a:ln>
              <a:solidFill>
                <a:schemeClr val="accent5">
                  <a:lumMod val="50000"/>
                </a:schemeClr>
              </a:solidFill>
              <a:effectLst/>
              <a:latin typeface="Arial Black" panose="020B0A04020102020204" pitchFamily="34" charset="0"/>
            </a:rPr>
            <a:t>Лидерство и согласование действий с партнером</a:t>
          </a:r>
        </a:p>
      </dgm:t>
    </dgm:pt>
    <dgm:pt modelId="{82E1EE9C-F4D6-44B7-AFC5-D0461A683C7B}" type="parTrans" cxnId="{92834C2D-BDB1-4FB6-B23E-92E3DBEF5CDD}">
      <dgm:prSet/>
      <dgm:spPr/>
      <dgm:t>
        <a:bodyPr/>
        <a:lstStyle/>
        <a:p>
          <a:endParaRPr lang="ru-RU"/>
        </a:p>
      </dgm:t>
    </dgm:pt>
    <dgm:pt modelId="{DFE89DAA-15A2-430D-AE3F-E6C3DD26EB0D}" type="sibTrans" cxnId="{92834C2D-BDB1-4FB6-B23E-92E3DBEF5CDD}">
      <dgm:prSet/>
      <dgm:spPr/>
      <dgm:t>
        <a:bodyPr/>
        <a:lstStyle/>
        <a:p>
          <a:endParaRPr lang="ru-RU"/>
        </a:p>
      </dgm:t>
    </dgm:pt>
    <dgm:pt modelId="{7DF2DB2E-AE33-4B91-B50C-46C5F5E57254}">
      <dgm:prSet custT="1"/>
      <dgm:spPr/>
      <dgm:t>
        <a:bodyPr/>
        <a:lstStyle/>
        <a:p>
          <a:pPr rtl="0"/>
          <a:r>
            <a:rPr kumimoji="0" lang="ru-RU" sz="1400" b="0" i="0" u="none" strike="noStrike" cap="none" normalizeH="0" baseline="0" dirty="0" smtClean="0">
              <a:ln>
                <a:noFill/>
              </a:ln>
              <a:solidFill>
                <a:schemeClr val="accent5">
                  <a:lumMod val="50000"/>
                </a:schemeClr>
              </a:solidFill>
              <a:effectLst/>
              <a:latin typeface="Arial Black" panose="020B0A04020102020204" pitchFamily="34" charset="0"/>
            </a:rPr>
            <a:t> Логические </a:t>
          </a:r>
          <a:endParaRPr lang="ru-RU" sz="1400" dirty="0">
            <a:solidFill>
              <a:schemeClr val="accent5">
                <a:lumMod val="50000"/>
              </a:schemeClr>
            </a:solidFill>
          </a:endParaRPr>
        </a:p>
      </dgm:t>
    </dgm:pt>
    <dgm:pt modelId="{062108E8-F8BA-492D-84FD-367112DBB2C0}" type="sibTrans" cxnId="{0804593F-60AD-44AE-B278-661F65A1E101}">
      <dgm:prSet/>
      <dgm:spPr/>
      <dgm:t>
        <a:bodyPr/>
        <a:lstStyle/>
        <a:p>
          <a:endParaRPr lang="ru-RU"/>
        </a:p>
      </dgm:t>
    </dgm:pt>
    <dgm:pt modelId="{A182F2CA-4C2D-4316-9AC1-564A0579B282}" type="parTrans" cxnId="{0804593F-60AD-44AE-B278-661F65A1E101}">
      <dgm:prSet/>
      <dgm:spPr/>
      <dgm:t>
        <a:bodyPr/>
        <a:lstStyle/>
        <a:p>
          <a:endParaRPr lang="ru-RU"/>
        </a:p>
      </dgm:t>
    </dgm:pt>
    <dgm:pt modelId="{FDD8FAE1-C8DF-4695-92BA-DB91F1646F61}" type="pres">
      <dgm:prSet presAssocID="{7B39CDC8-DE68-4F88-A868-620A3B9EBD60}" presName="Name0" presStyleCnt="0">
        <dgm:presLayoutVars>
          <dgm:dir/>
          <dgm:animLvl val="lvl"/>
          <dgm:resizeHandles val="exact"/>
        </dgm:presLayoutVars>
      </dgm:prSet>
      <dgm:spPr/>
      <dgm:t>
        <a:bodyPr/>
        <a:lstStyle/>
        <a:p>
          <a:endParaRPr lang="ru-RU"/>
        </a:p>
      </dgm:t>
    </dgm:pt>
    <dgm:pt modelId="{C10E2C38-376F-48F7-95DE-F79BF41257AC}" type="pres">
      <dgm:prSet presAssocID="{078B433C-304C-4AE7-9EB2-3B53E4CA64B1}" presName="composite" presStyleCnt="0"/>
      <dgm:spPr/>
    </dgm:pt>
    <dgm:pt modelId="{2CE1B096-B89A-44F9-851C-4F8ADE0D7FE0}" type="pres">
      <dgm:prSet presAssocID="{078B433C-304C-4AE7-9EB2-3B53E4CA64B1}" presName="parTx" presStyleLbl="alignNode1" presStyleIdx="0" presStyleCnt="4" custScaleX="113306" custScaleY="115742" custLinFactY="-100000" custLinFactNeighborX="-217" custLinFactNeighborY="-155349">
        <dgm:presLayoutVars>
          <dgm:chMax val="0"/>
          <dgm:chPref val="0"/>
          <dgm:bulletEnabled val="1"/>
        </dgm:presLayoutVars>
      </dgm:prSet>
      <dgm:spPr/>
      <dgm:t>
        <a:bodyPr/>
        <a:lstStyle/>
        <a:p>
          <a:endParaRPr lang="ru-RU"/>
        </a:p>
      </dgm:t>
    </dgm:pt>
    <dgm:pt modelId="{1F4B953E-3CCD-4DBB-AC21-D65369DC84D6}" type="pres">
      <dgm:prSet presAssocID="{078B433C-304C-4AE7-9EB2-3B53E4CA64B1}" presName="desTx" presStyleLbl="alignAccFollowNode1" presStyleIdx="0" presStyleCnt="4" custScaleX="98226" custScaleY="100000" custLinFactNeighborX="-2011" custLinFactNeighborY="-32113">
        <dgm:presLayoutVars>
          <dgm:bulletEnabled val="1"/>
        </dgm:presLayoutVars>
      </dgm:prSet>
      <dgm:spPr/>
      <dgm:t>
        <a:bodyPr/>
        <a:lstStyle/>
        <a:p>
          <a:endParaRPr lang="ru-RU"/>
        </a:p>
      </dgm:t>
    </dgm:pt>
    <dgm:pt modelId="{D2C1102A-F6B0-4DF9-83E0-F1DF3FFD092C}" type="pres">
      <dgm:prSet presAssocID="{CBB005A2-5A97-4AB9-B297-6528E9B0ED0E}" presName="space" presStyleCnt="0"/>
      <dgm:spPr/>
    </dgm:pt>
    <dgm:pt modelId="{BE75AD0B-A700-44DF-85B0-0D3B2521D2AD}" type="pres">
      <dgm:prSet presAssocID="{D74B7E63-9117-4AC0-8006-58482FBFF0A9}" presName="composite" presStyleCnt="0"/>
      <dgm:spPr/>
    </dgm:pt>
    <dgm:pt modelId="{BEEE02CD-A273-463C-89EF-93E4D7E8F2E3}" type="pres">
      <dgm:prSet presAssocID="{D74B7E63-9117-4AC0-8006-58482FBFF0A9}" presName="parTx" presStyleLbl="alignNode1" presStyleIdx="1" presStyleCnt="4" custScaleX="102325" custScaleY="117343" custLinFactY="-100000" custLinFactNeighborX="2561" custLinFactNeighborY="-148101">
        <dgm:presLayoutVars>
          <dgm:chMax val="0"/>
          <dgm:chPref val="0"/>
          <dgm:bulletEnabled val="1"/>
        </dgm:presLayoutVars>
      </dgm:prSet>
      <dgm:spPr/>
      <dgm:t>
        <a:bodyPr/>
        <a:lstStyle/>
        <a:p>
          <a:endParaRPr lang="ru-RU"/>
        </a:p>
      </dgm:t>
    </dgm:pt>
    <dgm:pt modelId="{3299477A-25E8-412F-AE59-9B393B1CEC4F}" type="pres">
      <dgm:prSet presAssocID="{D74B7E63-9117-4AC0-8006-58482FBFF0A9}" presName="desTx" presStyleLbl="alignAccFollowNode1" presStyleIdx="1" presStyleCnt="4" custScaleX="101336" custScaleY="100000" custLinFactNeighborX="2662" custLinFactNeighborY="-29431">
        <dgm:presLayoutVars>
          <dgm:bulletEnabled val="1"/>
        </dgm:presLayoutVars>
      </dgm:prSet>
      <dgm:spPr/>
      <dgm:t>
        <a:bodyPr/>
        <a:lstStyle/>
        <a:p>
          <a:endParaRPr lang="ru-RU"/>
        </a:p>
      </dgm:t>
    </dgm:pt>
    <dgm:pt modelId="{E16349C4-7D55-49B8-8F40-301F9308A9EF}" type="pres">
      <dgm:prSet presAssocID="{CB4C4133-3481-4818-ACE5-08ACF883B552}" presName="space" presStyleCnt="0"/>
      <dgm:spPr/>
    </dgm:pt>
    <dgm:pt modelId="{97F9BCED-FBB0-4F2E-A0A8-C5E3B96E0EE9}" type="pres">
      <dgm:prSet presAssocID="{580622DE-CF4F-4357-9D52-6E228E065825}" presName="composite" presStyleCnt="0"/>
      <dgm:spPr/>
    </dgm:pt>
    <dgm:pt modelId="{36F42AFA-776D-4F36-9942-3804B9958490}" type="pres">
      <dgm:prSet presAssocID="{580622DE-CF4F-4357-9D52-6E228E065825}" presName="parTx" presStyleLbl="alignNode1" presStyleIdx="2" presStyleCnt="4" custScaleX="98855" custScaleY="119070" custLinFactY="-100000" custLinFactNeighborX="471" custLinFactNeighborY="-155349">
        <dgm:presLayoutVars>
          <dgm:chMax val="0"/>
          <dgm:chPref val="0"/>
          <dgm:bulletEnabled val="1"/>
        </dgm:presLayoutVars>
      </dgm:prSet>
      <dgm:spPr/>
      <dgm:t>
        <a:bodyPr/>
        <a:lstStyle/>
        <a:p>
          <a:endParaRPr lang="ru-RU"/>
        </a:p>
      </dgm:t>
    </dgm:pt>
    <dgm:pt modelId="{10444CEE-21AF-46F0-A83C-CAE5D67E030A}" type="pres">
      <dgm:prSet presAssocID="{580622DE-CF4F-4357-9D52-6E228E065825}" presName="desTx" presStyleLbl="alignAccFollowNode1" presStyleIdx="2" presStyleCnt="4" custFlipVert="0" custScaleX="96567" custScaleY="100000" custLinFactNeighborX="-737" custLinFactNeighborY="-29536">
        <dgm:presLayoutVars>
          <dgm:bulletEnabled val="1"/>
        </dgm:presLayoutVars>
      </dgm:prSet>
      <dgm:spPr/>
      <dgm:t>
        <a:bodyPr/>
        <a:lstStyle/>
        <a:p>
          <a:endParaRPr lang="ru-RU"/>
        </a:p>
      </dgm:t>
    </dgm:pt>
    <dgm:pt modelId="{59551F35-A441-4BD7-B044-A7BB1BBCCE81}" type="pres">
      <dgm:prSet presAssocID="{6577968E-86FC-4B81-9998-514924121ECC}" presName="space" presStyleCnt="0"/>
      <dgm:spPr/>
    </dgm:pt>
    <dgm:pt modelId="{CDF3F22B-FCAB-423F-B09F-30C476DAEB76}" type="pres">
      <dgm:prSet presAssocID="{1F0E7E7B-984E-4FBA-9530-86B59690F1DE}" presName="composite" presStyleCnt="0"/>
      <dgm:spPr/>
    </dgm:pt>
    <dgm:pt modelId="{0FDEE49E-6C68-444B-B8BC-5DBF00BF8ED2}" type="pres">
      <dgm:prSet presAssocID="{1F0E7E7B-984E-4FBA-9530-86B59690F1DE}" presName="parTx" presStyleLbl="alignNode1" presStyleIdx="3" presStyleCnt="4" custScaleX="124019" custScaleY="119711" custLinFactY="-100000" custLinFactNeighborX="-5869" custLinFactNeighborY="-156011">
        <dgm:presLayoutVars>
          <dgm:chMax val="0"/>
          <dgm:chPref val="0"/>
          <dgm:bulletEnabled val="1"/>
        </dgm:presLayoutVars>
      </dgm:prSet>
      <dgm:spPr/>
      <dgm:t>
        <a:bodyPr/>
        <a:lstStyle/>
        <a:p>
          <a:endParaRPr lang="ru-RU"/>
        </a:p>
      </dgm:t>
    </dgm:pt>
    <dgm:pt modelId="{52FEB661-9B32-4F93-8F7E-7A9AD5F8D9CF}" type="pres">
      <dgm:prSet presAssocID="{1F0E7E7B-984E-4FBA-9530-86B59690F1DE}" presName="desTx" presStyleLbl="alignAccFollowNode1" presStyleIdx="3" presStyleCnt="4" custScaleX="107470" custScaleY="100164" custLinFactNeighborX="-4826" custLinFactNeighborY="-32355">
        <dgm:presLayoutVars>
          <dgm:bulletEnabled val="1"/>
        </dgm:presLayoutVars>
      </dgm:prSet>
      <dgm:spPr/>
      <dgm:t>
        <a:bodyPr/>
        <a:lstStyle/>
        <a:p>
          <a:endParaRPr lang="ru-RU"/>
        </a:p>
      </dgm:t>
    </dgm:pt>
  </dgm:ptLst>
  <dgm:cxnLst>
    <dgm:cxn modelId="{FDC0798E-C8D2-4259-B1DD-FDB908A9A4CB}" type="presOf" srcId="{D7066ADB-A35D-41C6-BC55-2DD2F670DA6C}" destId="{1F4B953E-3CCD-4DBB-AC21-D65369DC84D6}" srcOrd="0" destOrd="2" presId="urn:microsoft.com/office/officeart/2005/8/layout/hList1"/>
    <dgm:cxn modelId="{63FDC09E-8969-49F3-86DA-BD944B6DC226}" srcId="{1F0E7E7B-984E-4FBA-9530-86B59690F1DE}" destId="{DB548253-76EC-4CCC-B404-F4891C1FC3B5}" srcOrd="1" destOrd="0" parTransId="{154DD3ED-6942-48A7-847E-112806864FBE}" sibTransId="{99537E13-D6A5-4241-9980-6FCAE3085CEE}"/>
    <dgm:cxn modelId="{194A1159-136E-4D77-8193-636B83408566}" type="presOf" srcId="{DE73D099-19F1-4E64-9AA8-B220C57A9F53}" destId="{10444CEE-21AF-46F0-A83C-CAE5D67E030A}" srcOrd="0" destOrd="1" presId="urn:microsoft.com/office/officeart/2005/8/layout/hList1"/>
    <dgm:cxn modelId="{5275FCB6-28D2-4486-8D7C-EC066AEFCCAE}" srcId="{7B39CDC8-DE68-4F88-A868-620A3B9EBD60}" destId="{D74B7E63-9117-4AC0-8006-58482FBFF0A9}" srcOrd="1" destOrd="0" parTransId="{081D7D7E-02F1-4C09-95CD-811F7434F565}" sibTransId="{CB4C4133-3481-4818-ACE5-08ACF883B552}"/>
    <dgm:cxn modelId="{D76D2FAB-9B65-429E-990F-DDA69F0B5346}" type="presOf" srcId="{1F0E7E7B-984E-4FBA-9530-86B59690F1DE}" destId="{0FDEE49E-6C68-444B-B8BC-5DBF00BF8ED2}" srcOrd="0" destOrd="0" presId="urn:microsoft.com/office/officeart/2005/8/layout/hList1"/>
    <dgm:cxn modelId="{1A0D9B67-7320-4D28-B8E9-1F1B0927E735}" type="presOf" srcId="{5C1B2C1E-AE4E-4CF1-A244-69DCDDD7B2A1}" destId="{10444CEE-21AF-46F0-A83C-CAE5D67E030A}" srcOrd="0" destOrd="0" presId="urn:microsoft.com/office/officeart/2005/8/layout/hList1"/>
    <dgm:cxn modelId="{799523C5-99C0-4994-BEB5-3CDE83532A24}" srcId="{D74B7E63-9117-4AC0-8006-58482FBFF0A9}" destId="{05432567-1AB9-455B-B136-B6EECC0F158C}" srcOrd="5" destOrd="0" parTransId="{A96B4AAF-9729-4CDF-AB3C-3F895C12B471}" sibTransId="{D2ACB7D3-F5FB-47B6-B39E-DF232E63ED46}"/>
    <dgm:cxn modelId="{0C93D670-8317-416E-8D26-B5E576D50896}" type="presOf" srcId="{2BD5CDF3-783D-44AC-9E3A-FB2DCE9F710F}" destId="{10444CEE-21AF-46F0-A83C-CAE5D67E030A}" srcOrd="0" destOrd="2" presId="urn:microsoft.com/office/officeart/2005/8/layout/hList1"/>
    <dgm:cxn modelId="{F0EF8BCB-BB75-49E3-8C1D-67A80919D0AD}" srcId="{7B39CDC8-DE68-4F88-A868-620A3B9EBD60}" destId="{1F0E7E7B-984E-4FBA-9530-86B59690F1DE}" srcOrd="3" destOrd="0" parTransId="{4918171B-F8D3-4ADD-8D9F-FDEA4FFB96FE}" sibTransId="{876FA484-8FFA-4DB3-BD71-43A8BAD44FF3}"/>
    <dgm:cxn modelId="{BD706D92-6015-4BE8-B342-6830876B288B}" type="presOf" srcId="{BF4B15AA-13D2-4D33-89FD-9F4256702FBF}" destId="{3299477A-25E8-412F-AE59-9B393B1CEC4F}" srcOrd="0" destOrd="3" presId="urn:microsoft.com/office/officeart/2005/8/layout/hList1"/>
    <dgm:cxn modelId="{7923084A-68C0-407D-810E-5D4D81CE66D0}" type="presOf" srcId="{7B39CDC8-DE68-4F88-A868-620A3B9EBD60}" destId="{FDD8FAE1-C8DF-4695-92BA-DB91F1646F61}" srcOrd="0" destOrd="0" presId="urn:microsoft.com/office/officeart/2005/8/layout/hList1"/>
    <dgm:cxn modelId="{B6DE9DDC-6CBE-4543-8FF5-20E9E3239531}" srcId="{D74B7E63-9117-4AC0-8006-58482FBFF0A9}" destId="{C116DA3A-B71D-4C23-9553-99029F5E4508}" srcOrd="1" destOrd="0" parTransId="{0B4CE6BA-AC62-4FAA-A05E-959C41FC758E}" sibTransId="{852FA5B7-3B12-4A28-9AAC-331587439C9D}"/>
    <dgm:cxn modelId="{6AE02800-2A21-48B2-A76E-C582F085E92E}" type="presOf" srcId="{580622DE-CF4F-4357-9D52-6E228E065825}" destId="{36F42AFA-776D-4F36-9942-3804B9958490}" srcOrd="0" destOrd="0" presId="urn:microsoft.com/office/officeart/2005/8/layout/hList1"/>
    <dgm:cxn modelId="{9C89C464-C770-4A21-AB22-7F4131F9EE32}" srcId="{580622DE-CF4F-4357-9D52-6E228E065825}" destId="{DE73D099-19F1-4E64-9AA8-B220C57A9F53}" srcOrd="1" destOrd="0" parTransId="{B343D4AE-5F64-49FC-85E6-3CDC19B9F502}" sibTransId="{A0CC27AB-8041-4C7F-8DAE-BE39BF65304E}"/>
    <dgm:cxn modelId="{A1B2D93F-8E10-4B47-A490-FBCB4A6E308E}" type="presOf" srcId="{87B3568F-6DA8-425D-85A4-D6188B4E4D8B}" destId="{1F4B953E-3CCD-4DBB-AC21-D65369DC84D6}" srcOrd="0" destOrd="0" presId="urn:microsoft.com/office/officeart/2005/8/layout/hList1"/>
    <dgm:cxn modelId="{499ACD05-03E8-45F8-BBE1-7977FEBD8ED2}" type="presOf" srcId="{7DF2DB2E-AE33-4B91-B50C-46C5F5E57254}" destId="{1F4B953E-3CCD-4DBB-AC21-D65369DC84D6}" srcOrd="0" destOrd="1" presId="urn:microsoft.com/office/officeart/2005/8/layout/hList1"/>
    <dgm:cxn modelId="{7B5CEF13-B53F-47B2-9B72-839B42D264CE}" type="presOf" srcId="{DA8D7A38-DF1A-4C7F-B66B-D7945FCC2D57}" destId="{52FEB661-9B32-4F93-8F7E-7A9AD5F8D9CF}" srcOrd="0" destOrd="3" presId="urn:microsoft.com/office/officeart/2005/8/layout/hList1"/>
    <dgm:cxn modelId="{71AD34A1-5BE0-4A75-B835-5A768704D2F1}" srcId="{078B433C-304C-4AE7-9EB2-3B53E4CA64B1}" destId="{D7066ADB-A35D-41C6-BC55-2DD2F670DA6C}" srcOrd="2" destOrd="0" parTransId="{5BB83A7F-5A57-446B-85AC-74C1FECD9F0A}" sibTransId="{0078F9F1-13B4-400C-9D83-605864C28B61}"/>
    <dgm:cxn modelId="{D0D5FEBC-8D2A-42F4-A659-E23C98AF5008}" type="presOf" srcId="{018C38F9-FB48-4818-A88D-6794F0296691}" destId="{3299477A-25E8-412F-AE59-9B393B1CEC4F}" srcOrd="0" destOrd="2" presId="urn:microsoft.com/office/officeart/2005/8/layout/hList1"/>
    <dgm:cxn modelId="{E44654EF-AB8E-49F9-9FE5-771A66AC6CE4}" type="presOf" srcId="{DB548253-76EC-4CCC-B404-F4891C1FC3B5}" destId="{52FEB661-9B32-4F93-8F7E-7A9AD5F8D9CF}" srcOrd="0" destOrd="1" presId="urn:microsoft.com/office/officeart/2005/8/layout/hList1"/>
    <dgm:cxn modelId="{CEDAAE29-2A02-4332-A3E9-A57864B84619}" srcId="{D74B7E63-9117-4AC0-8006-58482FBFF0A9}" destId="{018C38F9-FB48-4818-A88D-6794F0296691}" srcOrd="2" destOrd="0" parTransId="{212752CF-FA89-4936-BBEF-AE213A2219B3}" sibTransId="{69A37B9C-BB7B-4414-9E9A-566A0D2CF00B}"/>
    <dgm:cxn modelId="{97F60E9E-8726-4FF5-B4B3-EE0BD92ADC8F}" srcId="{D74B7E63-9117-4AC0-8006-58482FBFF0A9}" destId="{7EC1B890-1EE3-43A3-BDED-BEA7FF057023}" srcOrd="0" destOrd="0" parTransId="{377BC289-5947-4CD0-82FD-A25AE28EF50F}" sibTransId="{1B9AF818-E53E-4F7B-BF4F-2FD1160C8634}"/>
    <dgm:cxn modelId="{92834C2D-BDB1-4FB6-B23E-92E3DBEF5CDD}" srcId="{1F0E7E7B-984E-4FBA-9530-86B59690F1DE}" destId="{DA8D7A38-DF1A-4C7F-B66B-D7945FCC2D57}" srcOrd="3" destOrd="0" parTransId="{82E1EE9C-F4D6-44B7-AFC5-D0461A683C7B}" sibTransId="{DFE89DAA-15A2-430D-AE3F-E6C3DD26EB0D}"/>
    <dgm:cxn modelId="{0804593F-60AD-44AE-B278-661F65A1E101}" srcId="{078B433C-304C-4AE7-9EB2-3B53E4CA64B1}" destId="{7DF2DB2E-AE33-4B91-B50C-46C5F5E57254}" srcOrd="1" destOrd="0" parTransId="{A182F2CA-4C2D-4316-9AC1-564A0579B282}" sibTransId="{062108E8-F8BA-492D-84FD-367112DBB2C0}"/>
    <dgm:cxn modelId="{F962BA5C-C309-42DF-B225-4D85DD82F3A1}" type="presOf" srcId="{C5AAA3FE-08EF-4053-93A5-E8502E0E1A24}" destId="{52FEB661-9B32-4F93-8F7E-7A9AD5F8D9CF}" srcOrd="0" destOrd="0" presId="urn:microsoft.com/office/officeart/2005/8/layout/hList1"/>
    <dgm:cxn modelId="{A20D3BCF-D431-433F-8BDE-4D45361952DB}" srcId="{580622DE-CF4F-4357-9D52-6E228E065825}" destId="{5C1B2C1E-AE4E-4CF1-A244-69DCDDD7B2A1}" srcOrd="0" destOrd="0" parTransId="{9C38341E-B251-42EA-845F-5AD85E712F32}" sibTransId="{86B60E15-E91D-45CB-867D-6C88523F95F0}"/>
    <dgm:cxn modelId="{3C0C6659-A50C-4D3D-8478-E71385AF3B40}" srcId="{078B433C-304C-4AE7-9EB2-3B53E4CA64B1}" destId="{87B3568F-6DA8-425D-85A4-D6188B4E4D8B}" srcOrd="0" destOrd="0" parTransId="{62E69D39-5BC1-4AE1-90B8-27329C9947DE}" sibTransId="{BB585C14-735F-4124-A949-4B89DA8F019C}"/>
    <dgm:cxn modelId="{14C212E1-F972-4E19-8919-426F70BBEC3F}" srcId="{1F0E7E7B-984E-4FBA-9530-86B59690F1DE}" destId="{69A6621D-1710-41CC-8839-4DBD809D03C2}" srcOrd="2" destOrd="0" parTransId="{205C5BEC-6B4F-4442-9A96-330874E6944A}" sibTransId="{071DD77B-4E59-4069-AA27-F2A5DE904DFA}"/>
    <dgm:cxn modelId="{DF571E2D-9340-492A-8F7B-800A2A92E038}" type="presOf" srcId="{078B433C-304C-4AE7-9EB2-3B53E4CA64B1}" destId="{2CE1B096-B89A-44F9-851C-4F8ADE0D7FE0}" srcOrd="0" destOrd="0" presId="urn:microsoft.com/office/officeart/2005/8/layout/hList1"/>
    <dgm:cxn modelId="{0DCC7910-4B65-47E0-8692-06B6B0D4D5CF}" srcId="{D74B7E63-9117-4AC0-8006-58482FBFF0A9}" destId="{76E4878D-CEA4-4285-B4FD-BEAF04CC7BA0}" srcOrd="4" destOrd="0" parTransId="{6F80CAC7-D78F-47B5-83D0-A457DD06C96C}" sibTransId="{AB97CC73-B1AE-4BE2-8F57-127C0D69D8B0}"/>
    <dgm:cxn modelId="{250D5D75-1B59-4E4E-BF4C-E037850F7648}" srcId="{7B39CDC8-DE68-4F88-A868-620A3B9EBD60}" destId="{078B433C-304C-4AE7-9EB2-3B53E4CA64B1}" srcOrd="0" destOrd="0" parTransId="{14087B97-A1A7-4D6F-A474-C14DEDFAA228}" sibTransId="{CBB005A2-5A97-4AB9-B297-6528E9B0ED0E}"/>
    <dgm:cxn modelId="{FAB2271C-8C9E-49E7-8BA1-5F4E6061F7F5}" type="presOf" srcId="{05432567-1AB9-455B-B136-B6EECC0F158C}" destId="{3299477A-25E8-412F-AE59-9B393B1CEC4F}" srcOrd="0" destOrd="5" presId="urn:microsoft.com/office/officeart/2005/8/layout/hList1"/>
    <dgm:cxn modelId="{619AAA4C-6F1D-4FC9-AD00-843CC7BCD56F}" srcId="{580622DE-CF4F-4357-9D52-6E228E065825}" destId="{2BD5CDF3-783D-44AC-9E3A-FB2DCE9F710F}" srcOrd="2" destOrd="0" parTransId="{2E91157C-B8C7-48F1-AED7-4C26C6B1D2C5}" sibTransId="{B3B84207-0876-4740-BE62-09AEF212805C}"/>
    <dgm:cxn modelId="{DFF4C6AB-DD09-41E8-BCB0-08998BD3F57B}" type="presOf" srcId="{D74B7E63-9117-4AC0-8006-58482FBFF0A9}" destId="{BEEE02CD-A273-463C-89EF-93E4D7E8F2E3}" srcOrd="0" destOrd="0" presId="urn:microsoft.com/office/officeart/2005/8/layout/hList1"/>
    <dgm:cxn modelId="{9E54C893-9936-4FFD-B3FF-CFD32CCD9AB8}" srcId="{1F0E7E7B-984E-4FBA-9530-86B59690F1DE}" destId="{C5AAA3FE-08EF-4053-93A5-E8502E0E1A24}" srcOrd="0" destOrd="0" parTransId="{539EDB79-EEBB-489D-BE51-C25D4C5678F6}" sibTransId="{FCBD308F-C82D-4133-B3B6-025650F118E3}"/>
    <dgm:cxn modelId="{678D1975-94E0-4BF8-9F0C-E2E32B92F78F}" srcId="{D74B7E63-9117-4AC0-8006-58482FBFF0A9}" destId="{BF4B15AA-13D2-4D33-89FD-9F4256702FBF}" srcOrd="3" destOrd="0" parTransId="{59E83464-E090-40EF-93B7-83306ED95B41}" sibTransId="{484C57A7-67E3-4976-A52B-E9DDCDFD5776}"/>
    <dgm:cxn modelId="{4BBEC706-003C-4F92-9E86-A5E1D3D8DB3A}" srcId="{7B39CDC8-DE68-4F88-A868-620A3B9EBD60}" destId="{580622DE-CF4F-4357-9D52-6E228E065825}" srcOrd="2" destOrd="0" parTransId="{E02B7FB2-309E-47D5-A180-A21FA41B100D}" sibTransId="{6577968E-86FC-4B81-9998-514924121ECC}"/>
    <dgm:cxn modelId="{B7CD010B-2D80-4146-95B0-2E2B9E4D83BE}" type="presOf" srcId="{C116DA3A-B71D-4C23-9553-99029F5E4508}" destId="{3299477A-25E8-412F-AE59-9B393B1CEC4F}" srcOrd="0" destOrd="1" presId="urn:microsoft.com/office/officeart/2005/8/layout/hList1"/>
    <dgm:cxn modelId="{19BAF8B1-7B78-4767-B6D9-31EE8993F821}" type="presOf" srcId="{76E4878D-CEA4-4285-B4FD-BEAF04CC7BA0}" destId="{3299477A-25E8-412F-AE59-9B393B1CEC4F}" srcOrd="0" destOrd="4" presId="urn:microsoft.com/office/officeart/2005/8/layout/hList1"/>
    <dgm:cxn modelId="{4E7454B0-3F55-4CBC-84AB-815A2C0FA651}" type="presOf" srcId="{7EC1B890-1EE3-43A3-BDED-BEA7FF057023}" destId="{3299477A-25E8-412F-AE59-9B393B1CEC4F}" srcOrd="0" destOrd="0" presId="urn:microsoft.com/office/officeart/2005/8/layout/hList1"/>
    <dgm:cxn modelId="{51BD99E1-8252-4BF5-9A91-22E90906DD62}" type="presOf" srcId="{69A6621D-1710-41CC-8839-4DBD809D03C2}" destId="{52FEB661-9B32-4F93-8F7E-7A9AD5F8D9CF}" srcOrd="0" destOrd="2" presId="urn:microsoft.com/office/officeart/2005/8/layout/hList1"/>
    <dgm:cxn modelId="{E136EDAC-9F12-4189-83C2-A8EE07BF6A0D}" type="presParOf" srcId="{FDD8FAE1-C8DF-4695-92BA-DB91F1646F61}" destId="{C10E2C38-376F-48F7-95DE-F79BF41257AC}" srcOrd="0" destOrd="0" presId="urn:microsoft.com/office/officeart/2005/8/layout/hList1"/>
    <dgm:cxn modelId="{1B2DAC5F-BB73-48F5-A931-B84E065E6747}" type="presParOf" srcId="{C10E2C38-376F-48F7-95DE-F79BF41257AC}" destId="{2CE1B096-B89A-44F9-851C-4F8ADE0D7FE0}" srcOrd="0" destOrd="0" presId="urn:microsoft.com/office/officeart/2005/8/layout/hList1"/>
    <dgm:cxn modelId="{96A99C37-7611-4CE2-A371-9DEC57CD3551}" type="presParOf" srcId="{C10E2C38-376F-48F7-95DE-F79BF41257AC}" destId="{1F4B953E-3CCD-4DBB-AC21-D65369DC84D6}" srcOrd="1" destOrd="0" presId="urn:microsoft.com/office/officeart/2005/8/layout/hList1"/>
    <dgm:cxn modelId="{366CBB37-CBE7-48F1-BE6C-8771B1C15FFB}" type="presParOf" srcId="{FDD8FAE1-C8DF-4695-92BA-DB91F1646F61}" destId="{D2C1102A-F6B0-4DF9-83E0-F1DF3FFD092C}" srcOrd="1" destOrd="0" presId="urn:microsoft.com/office/officeart/2005/8/layout/hList1"/>
    <dgm:cxn modelId="{333F6EA9-F047-476E-AB00-DB2FE44E3C5A}" type="presParOf" srcId="{FDD8FAE1-C8DF-4695-92BA-DB91F1646F61}" destId="{BE75AD0B-A700-44DF-85B0-0D3B2521D2AD}" srcOrd="2" destOrd="0" presId="urn:microsoft.com/office/officeart/2005/8/layout/hList1"/>
    <dgm:cxn modelId="{BE52C138-479B-4873-9FD0-E0C4580FA046}" type="presParOf" srcId="{BE75AD0B-A700-44DF-85B0-0D3B2521D2AD}" destId="{BEEE02CD-A273-463C-89EF-93E4D7E8F2E3}" srcOrd="0" destOrd="0" presId="urn:microsoft.com/office/officeart/2005/8/layout/hList1"/>
    <dgm:cxn modelId="{005A2B59-8834-4BBA-9241-B2C8411C38EF}" type="presParOf" srcId="{BE75AD0B-A700-44DF-85B0-0D3B2521D2AD}" destId="{3299477A-25E8-412F-AE59-9B393B1CEC4F}" srcOrd="1" destOrd="0" presId="urn:microsoft.com/office/officeart/2005/8/layout/hList1"/>
    <dgm:cxn modelId="{503332E5-6D9F-4079-8089-6331288540F3}" type="presParOf" srcId="{FDD8FAE1-C8DF-4695-92BA-DB91F1646F61}" destId="{E16349C4-7D55-49B8-8F40-301F9308A9EF}" srcOrd="3" destOrd="0" presId="urn:microsoft.com/office/officeart/2005/8/layout/hList1"/>
    <dgm:cxn modelId="{BBBB2F2C-7CA0-4440-8ACF-657356E766F5}" type="presParOf" srcId="{FDD8FAE1-C8DF-4695-92BA-DB91F1646F61}" destId="{97F9BCED-FBB0-4F2E-A0A8-C5E3B96E0EE9}" srcOrd="4" destOrd="0" presId="urn:microsoft.com/office/officeart/2005/8/layout/hList1"/>
    <dgm:cxn modelId="{FB54D886-FB78-4F1E-A4E6-3AED9B555F10}" type="presParOf" srcId="{97F9BCED-FBB0-4F2E-A0A8-C5E3B96E0EE9}" destId="{36F42AFA-776D-4F36-9942-3804B9958490}" srcOrd="0" destOrd="0" presId="urn:microsoft.com/office/officeart/2005/8/layout/hList1"/>
    <dgm:cxn modelId="{9B825106-D066-4096-AB72-D4476BC9D3FA}" type="presParOf" srcId="{97F9BCED-FBB0-4F2E-A0A8-C5E3B96E0EE9}" destId="{10444CEE-21AF-46F0-A83C-CAE5D67E030A}" srcOrd="1" destOrd="0" presId="urn:microsoft.com/office/officeart/2005/8/layout/hList1"/>
    <dgm:cxn modelId="{171EC7D4-1FC0-4F11-8308-851348EF584E}" type="presParOf" srcId="{FDD8FAE1-C8DF-4695-92BA-DB91F1646F61}" destId="{59551F35-A441-4BD7-B044-A7BB1BBCCE81}" srcOrd="5" destOrd="0" presId="urn:microsoft.com/office/officeart/2005/8/layout/hList1"/>
    <dgm:cxn modelId="{3290EA10-2938-43AD-8355-66FB5A1F720E}" type="presParOf" srcId="{FDD8FAE1-C8DF-4695-92BA-DB91F1646F61}" destId="{CDF3F22B-FCAB-423F-B09F-30C476DAEB76}" srcOrd="6" destOrd="0" presId="urn:microsoft.com/office/officeart/2005/8/layout/hList1"/>
    <dgm:cxn modelId="{084D5E81-D984-4873-B49A-DC3965F5AE70}" type="presParOf" srcId="{CDF3F22B-FCAB-423F-B09F-30C476DAEB76}" destId="{0FDEE49E-6C68-444B-B8BC-5DBF00BF8ED2}" srcOrd="0" destOrd="0" presId="urn:microsoft.com/office/officeart/2005/8/layout/hList1"/>
    <dgm:cxn modelId="{7F545DFA-C3D2-4801-8C16-D64C791426B2}" type="presParOf" srcId="{CDF3F22B-FCAB-423F-B09F-30C476DAEB76}" destId="{52FEB661-9B32-4F93-8F7E-7A9AD5F8D9C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1B096-B89A-44F9-851C-4F8ADE0D7FE0}">
      <dsp:nvSpPr>
        <dsp:cNvPr id="0" name=""/>
        <dsp:cNvSpPr/>
      </dsp:nvSpPr>
      <dsp:spPr>
        <a:xfrm>
          <a:off x="0" y="0"/>
          <a:ext cx="2155106" cy="74202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accent6"/>
              </a:solidFill>
              <a:latin typeface="Times New Roman" panose="02020603050405020304" pitchFamily="18" charset="0"/>
              <a:cs typeface="Times New Roman" panose="02020603050405020304" pitchFamily="18" charset="0"/>
            </a:rPr>
            <a:t>Познавательные</a:t>
          </a:r>
        </a:p>
        <a:p>
          <a:pPr lvl="0" algn="ctr" defTabSz="800100">
            <a:lnSpc>
              <a:spcPct val="90000"/>
            </a:lnSpc>
            <a:spcBef>
              <a:spcPct val="0"/>
            </a:spcBef>
            <a:spcAft>
              <a:spcPct val="35000"/>
            </a:spcAft>
          </a:pPr>
          <a:r>
            <a:rPr lang="ru-RU" sz="1800" b="1" kern="1200" dirty="0" smtClean="0">
              <a:solidFill>
                <a:schemeClr val="accent6"/>
              </a:solidFill>
              <a:latin typeface="Times New Roman" panose="02020603050405020304" pitchFamily="18" charset="0"/>
              <a:cs typeface="Times New Roman" panose="02020603050405020304" pitchFamily="18" charset="0"/>
            </a:rPr>
            <a:t>действия</a:t>
          </a:r>
          <a:endParaRPr lang="ru-RU" sz="1800" b="1" kern="1200" dirty="0"/>
        </a:p>
      </dsp:txBody>
      <dsp:txXfrm>
        <a:off x="0" y="0"/>
        <a:ext cx="2155106" cy="742026"/>
      </dsp:txXfrm>
    </dsp:sp>
    <dsp:sp modelId="{1F4B953E-3CCD-4DBB-AC21-D65369DC84D6}">
      <dsp:nvSpPr>
        <dsp:cNvPr id="0" name=""/>
        <dsp:cNvSpPr/>
      </dsp:nvSpPr>
      <dsp:spPr>
        <a:xfrm>
          <a:off x="107504" y="862652"/>
          <a:ext cx="1868281" cy="26862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kumimoji="0" lang="ru-RU" sz="1400" b="0" i="0" u="none" strike="noStrike" kern="1200" cap="none" normalizeH="0" baseline="0" dirty="0" err="1" smtClean="0">
              <a:ln>
                <a:noFill/>
              </a:ln>
              <a:solidFill>
                <a:schemeClr val="accent5">
                  <a:lumMod val="50000"/>
                </a:schemeClr>
              </a:solidFill>
              <a:effectLst/>
              <a:latin typeface="Arial Black" panose="020B0A04020102020204" pitchFamily="34" charset="0"/>
            </a:rPr>
            <a:t>Общеучебные</a:t>
          </a:r>
          <a:r>
            <a:rPr kumimoji="0" lang="ru-RU" sz="1400" b="0" i="0" u="none" strike="noStrike" kern="1200" cap="none" normalizeH="0" baseline="0" dirty="0" smtClean="0">
              <a:ln>
                <a:noFill/>
              </a:ln>
              <a:solidFill>
                <a:schemeClr val="accent5">
                  <a:lumMod val="50000"/>
                </a:schemeClr>
              </a:solidFill>
              <a:effectLst/>
              <a:latin typeface="Arial Black" panose="020B0A04020102020204" pitchFamily="34" charset="0"/>
            </a:rPr>
            <a:t> </a:t>
          </a:r>
          <a:endParaRPr lang="ru-RU" sz="1400" kern="1200" dirty="0">
            <a:solidFill>
              <a:schemeClr val="accent5">
                <a:lumMod val="50000"/>
              </a:schemeClr>
            </a:solidFill>
          </a:endParaRPr>
        </a:p>
        <a:p>
          <a:pPr marL="114300" lvl="1" indent="-114300" algn="l" defTabSz="622300" rtl="0">
            <a:lnSpc>
              <a:spcPct val="90000"/>
            </a:lnSpc>
            <a:spcBef>
              <a:spcPct val="0"/>
            </a:spcBef>
            <a:spcAft>
              <a:spcPct val="15000"/>
            </a:spcAft>
            <a:buChar char="••"/>
          </a:pPr>
          <a:r>
            <a:rPr kumimoji="0" lang="ru-RU" sz="1400" b="0" i="0" u="none" strike="noStrike" kern="1200" cap="none" normalizeH="0" baseline="0" dirty="0" smtClean="0">
              <a:ln>
                <a:noFill/>
              </a:ln>
              <a:solidFill>
                <a:schemeClr val="accent5">
                  <a:lumMod val="50000"/>
                </a:schemeClr>
              </a:solidFill>
              <a:effectLst/>
              <a:latin typeface="Arial Black" panose="020B0A04020102020204" pitchFamily="34" charset="0"/>
            </a:rPr>
            <a:t> Логические </a:t>
          </a:r>
          <a:endParaRPr lang="ru-RU" sz="1400" kern="1200" dirty="0">
            <a:solidFill>
              <a:schemeClr val="accent5">
                <a:lumMod val="50000"/>
              </a:schemeClr>
            </a:solidFill>
          </a:endParaRPr>
        </a:p>
        <a:p>
          <a:pPr marL="114300" lvl="1" indent="-114300" algn="l" defTabSz="622300" rtl="0">
            <a:lnSpc>
              <a:spcPct val="90000"/>
            </a:lnSpc>
            <a:spcBef>
              <a:spcPct val="0"/>
            </a:spcBef>
            <a:spcAft>
              <a:spcPct val="15000"/>
            </a:spcAft>
            <a:buChar char="••"/>
          </a:pPr>
          <a:r>
            <a:rPr kumimoji="0" lang="ru-RU" sz="1400" b="0" i="0" u="none" strike="noStrike" kern="1200" cap="none" normalizeH="0" baseline="0" dirty="0" smtClean="0">
              <a:ln>
                <a:noFill/>
              </a:ln>
              <a:solidFill>
                <a:schemeClr val="accent5">
                  <a:lumMod val="50000"/>
                </a:schemeClr>
              </a:solidFill>
              <a:effectLst/>
              <a:latin typeface="Arial Black" panose="020B0A04020102020204" pitchFamily="34" charset="0"/>
            </a:rPr>
            <a:t>Постановка и решение проблем</a:t>
          </a:r>
          <a:endParaRPr lang="ru-RU" sz="1400" kern="1200" dirty="0">
            <a:solidFill>
              <a:schemeClr val="accent5">
                <a:lumMod val="50000"/>
              </a:schemeClr>
            </a:solidFill>
          </a:endParaRPr>
        </a:p>
      </dsp:txBody>
      <dsp:txXfrm>
        <a:off x="107504" y="862652"/>
        <a:ext cx="1868281" cy="2686227"/>
      </dsp:txXfrm>
    </dsp:sp>
    <dsp:sp modelId="{BEEE02CD-A273-463C-89EF-93E4D7E8F2E3}">
      <dsp:nvSpPr>
        <dsp:cNvPr id="0" name=""/>
        <dsp:cNvSpPr/>
      </dsp:nvSpPr>
      <dsp:spPr>
        <a:xfrm>
          <a:off x="2472441" y="0"/>
          <a:ext cx="1946245" cy="75229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accent6"/>
              </a:solidFill>
              <a:latin typeface="Times New Roman" panose="02020603050405020304" pitchFamily="18" charset="0"/>
              <a:cs typeface="Times New Roman" panose="02020603050405020304" pitchFamily="18" charset="0"/>
            </a:rPr>
            <a:t>Регулятивные действия</a:t>
          </a:r>
          <a:endParaRPr lang="ru-RU" sz="1800" b="1" kern="1200" dirty="0"/>
        </a:p>
      </dsp:txBody>
      <dsp:txXfrm>
        <a:off x="2472441" y="0"/>
        <a:ext cx="1946245" cy="752290"/>
      </dsp:txXfrm>
    </dsp:sp>
    <dsp:sp modelId="{3299477A-25E8-412F-AE59-9B393B1CEC4F}">
      <dsp:nvSpPr>
        <dsp:cNvPr id="0" name=""/>
        <dsp:cNvSpPr/>
      </dsp:nvSpPr>
      <dsp:spPr>
        <a:xfrm>
          <a:off x="2483768" y="937263"/>
          <a:ext cx="1927434" cy="26862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rtl="0">
            <a:lnSpc>
              <a:spcPct val="90000"/>
            </a:lnSpc>
            <a:spcBef>
              <a:spcPct val="0"/>
            </a:spcBef>
            <a:spcAft>
              <a:spcPct val="15000"/>
            </a:spcAft>
            <a:buChar char="••"/>
          </a:pPr>
          <a:r>
            <a:rPr kumimoji="0" lang="ru-RU" sz="1100" b="0" i="0" u="none" strike="noStrike" kern="1200" cap="none" normalizeH="0" baseline="0" dirty="0" smtClean="0">
              <a:ln>
                <a:noFill/>
              </a:ln>
              <a:solidFill>
                <a:schemeClr val="accent5">
                  <a:lumMod val="50000"/>
                </a:schemeClr>
              </a:solidFill>
              <a:effectLst/>
              <a:latin typeface="Arial Black" panose="020B0A04020102020204" pitchFamily="34" charset="0"/>
            </a:rPr>
            <a:t>Целеполагание</a:t>
          </a:r>
          <a:endParaRPr lang="ru-RU" sz="1100" kern="1200" dirty="0">
            <a:solidFill>
              <a:schemeClr val="accent5">
                <a:lumMod val="50000"/>
              </a:schemeClr>
            </a:solidFill>
          </a:endParaRPr>
        </a:p>
        <a:p>
          <a:pPr marL="57150" lvl="1" indent="-57150" algn="l" defTabSz="488950" rtl="0">
            <a:lnSpc>
              <a:spcPct val="90000"/>
            </a:lnSpc>
            <a:spcBef>
              <a:spcPct val="0"/>
            </a:spcBef>
            <a:spcAft>
              <a:spcPct val="15000"/>
            </a:spcAft>
            <a:buChar char="••"/>
          </a:pPr>
          <a:r>
            <a:rPr kumimoji="0" lang="ru-RU" sz="1100" b="0" i="0" u="none" strike="noStrike" kern="1200" cap="none" normalizeH="0" baseline="0" dirty="0" smtClean="0">
              <a:ln>
                <a:noFill/>
              </a:ln>
              <a:solidFill>
                <a:schemeClr val="accent5">
                  <a:lumMod val="50000"/>
                </a:schemeClr>
              </a:solidFill>
              <a:effectLst/>
              <a:latin typeface="Arial Black" panose="020B0A04020102020204" pitchFamily="34" charset="0"/>
            </a:rPr>
            <a:t>Планирование</a:t>
          </a:r>
          <a:endParaRPr lang="ru-RU" sz="1100" kern="1200" dirty="0">
            <a:solidFill>
              <a:schemeClr val="accent5">
                <a:lumMod val="50000"/>
              </a:schemeClr>
            </a:solidFill>
          </a:endParaRPr>
        </a:p>
        <a:p>
          <a:pPr marL="57150" lvl="1" indent="-57150" algn="l" defTabSz="488950" rtl="0">
            <a:lnSpc>
              <a:spcPct val="90000"/>
            </a:lnSpc>
            <a:spcBef>
              <a:spcPct val="0"/>
            </a:spcBef>
            <a:spcAft>
              <a:spcPct val="15000"/>
            </a:spcAft>
            <a:buChar char="••"/>
          </a:pPr>
          <a:r>
            <a:rPr kumimoji="0" lang="ru-RU" sz="1100" b="0" i="0" u="none" strike="noStrike" kern="1200" cap="none" normalizeH="0" baseline="0" dirty="0" smtClean="0">
              <a:ln>
                <a:noFill/>
              </a:ln>
              <a:solidFill>
                <a:schemeClr val="accent5">
                  <a:lumMod val="50000"/>
                </a:schemeClr>
              </a:solidFill>
              <a:effectLst/>
              <a:latin typeface="Arial Black" panose="020B0A04020102020204" pitchFamily="34" charset="0"/>
            </a:rPr>
            <a:t>Прогнозирование</a:t>
          </a:r>
          <a:endParaRPr lang="ru-RU" sz="1100" kern="1200" dirty="0">
            <a:solidFill>
              <a:schemeClr val="accent5">
                <a:lumMod val="50000"/>
              </a:schemeClr>
            </a:solidFill>
          </a:endParaRPr>
        </a:p>
        <a:p>
          <a:pPr marL="57150" lvl="1" indent="-57150" algn="l" defTabSz="488950" rtl="0">
            <a:lnSpc>
              <a:spcPct val="90000"/>
            </a:lnSpc>
            <a:spcBef>
              <a:spcPct val="0"/>
            </a:spcBef>
            <a:spcAft>
              <a:spcPct val="15000"/>
            </a:spcAft>
            <a:buChar char="••"/>
          </a:pPr>
          <a:r>
            <a:rPr kumimoji="0" lang="ru-RU" sz="1100" b="0" i="0" u="none" strike="noStrike" kern="1200" cap="none" normalizeH="0" baseline="0" dirty="0" smtClean="0">
              <a:ln>
                <a:noFill/>
              </a:ln>
              <a:solidFill>
                <a:schemeClr val="accent5">
                  <a:lumMod val="50000"/>
                </a:schemeClr>
              </a:solidFill>
              <a:effectLst/>
              <a:latin typeface="Arial Black" panose="020B0A04020102020204" pitchFamily="34" charset="0"/>
            </a:rPr>
            <a:t>Контроль</a:t>
          </a:r>
          <a:endParaRPr lang="ru-RU" sz="1100" kern="1200" dirty="0">
            <a:solidFill>
              <a:schemeClr val="accent5">
                <a:lumMod val="50000"/>
              </a:schemeClr>
            </a:solidFill>
          </a:endParaRPr>
        </a:p>
        <a:p>
          <a:pPr marL="57150" lvl="1" indent="-57150" algn="l" defTabSz="488950" rtl="0">
            <a:lnSpc>
              <a:spcPct val="90000"/>
            </a:lnSpc>
            <a:spcBef>
              <a:spcPct val="0"/>
            </a:spcBef>
            <a:spcAft>
              <a:spcPct val="15000"/>
            </a:spcAft>
            <a:buChar char="••"/>
          </a:pPr>
          <a:r>
            <a:rPr kumimoji="0" lang="ru-RU" sz="1100" b="0" i="0" u="none" strike="noStrike" kern="1200" cap="none" normalizeH="0" baseline="0" dirty="0" smtClean="0">
              <a:ln>
                <a:noFill/>
              </a:ln>
              <a:solidFill>
                <a:schemeClr val="accent5">
                  <a:lumMod val="50000"/>
                </a:schemeClr>
              </a:solidFill>
              <a:effectLst/>
              <a:latin typeface="Arial Black" panose="020B0A04020102020204" pitchFamily="34" charset="0"/>
            </a:rPr>
            <a:t>Коррекция</a:t>
          </a:r>
          <a:endParaRPr lang="ru-RU" sz="1100" kern="1200" dirty="0">
            <a:solidFill>
              <a:schemeClr val="accent5">
                <a:lumMod val="50000"/>
              </a:schemeClr>
            </a:solidFill>
          </a:endParaRPr>
        </a:p>
        <a:p>
          <a:pPr marL="57150" lvl="1" indent="-57150" algn="l" defTabSz="488950" rtl="0">
            <a:lnSpc>
              <a:spcPct val="90000"/>
            </a:lnSpc>
            <a:spcBef>
              <a:spcPct val="0"/>
            </a:spcBef>
            <a:spcAft>
              <a:spcPct val="15000"/>
            </a:spcAft>
            <a:buChar char="••"/>
          </a:pPr>
          <a:r>
            <a:rPr kumimoji="0" lang="ru-RU" sz="1100" b="0" i="0" u="none" strike="noStrike" kern="1200" cap="none" normalizeH="0" baseline="0" dirty="0" smtClean="0">
              <a:ln>
                <a:noFill/>
              </a:ln>
              <a:solidFill>
                <a:schemeClr val="accent5">
                  <a:lumMod val="50000"/>
                </a:schemeClr>
              </a:solidFill>
              <a:effectLst/>
              <a:latin typeface="Arial Black" panose="020B0A04020102020204" pitchFamily="34" charset="0"/>
            </a:rPr>
            <a:t>Оценка</a:t>
          </a:r>
          <a:endParaRPr lang="ru-RU" sz="1100" kern="1200" dirty="0">
            <a:solidFill>
              <a:schemeClr val="accent5">
                <a:lumMod val="50000"/>
              </a:schemeClr>
            </a:solidFill>
          </a:endParaRPr>
        </a:p>
      </dsp:txBody>
      <dsp:txXfrm>
        <a:off x="2483768" y="937263"/>
        <a:ext cx="1927434" cy="2686227"/>
      </dsp:txXfrm>
    </dsp:sp>
    <dsp:sp modelId="{36F42AFA-776D-4F36-9942-3804B9958490}">
      <dsp:nvSpPr>
        <dsp:cNvPr id="0" name=""/>
        <dsp:cNvSpPr/>
      </dsp:nvSpPr>
      <dsp:spPr>
        <a:xfrm>
          <a:off x="4645218" y="0"/>
          <a:ext cx="1880245" cy="76336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accent6"/>
              </a:solidFill>
              <a:latin typeface="Times New Roman" panose="02020603050405020304" pitchFamily="18" charset="0"/>
              <a:cs typeface="Times New Roman" panose="02020603050405020304" pitchFamily="18" charset="0"/>
            </a:rPr>
            <a:t>Личностные действия</a:t>
          </a:r>
          <a:endParaRPr lang="ru-RU" sz="1800" b="1" kern="1200" dirty="0"/>
        </a:p>
      </dsp:txBody>
      <dsp:txXfrm>
        <a:off x="4645218" y="0"/>
        <a:ext cx="1880245" cy="763362"/>
      </dsp:txXfrm>
    </dsp:sp>
    <dsp:sp modelId="{10444CEE-21AF-46F0-A83C-CAE5D67E030A}">
      <dsp:nvSpPr>
        <dsp:cNvPr id="0" name=""/>
        <dsp:cNvSpPr/>
      </dsp:nvSpPr>
      <dsp:spPr>
        <a:xfrm>
          <a:off x="4644001" y="937210"/>
          <a:ext cx="1836726" cy="26862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rtl="0">
            <a:lnSpc>
              <a:spcPct val="90000"/>
            </a:lnSpc>
            <a:spcBef>
              <a:spcPct val="0"/>
            </a:spcBef>
            <a:spcAft>
              <a:spcPct val="15000"/>
            </a:spcAft>
            <a:buChar char="••"/>
          </a:pPr>
          <a:r>
            <a:rPr kumimoji="0" lang="ru-RU" sz="1100" b="1" i="0" u="none" strike="noStrike" kern="1200" cap="none" normalizeH="0" baseline="0" dirty="0" smtClean="0">
              <a:ln>
                <a:noFill/>
              </a:ln>
              <a:solidFill>
                <a:schemeClr val="accent5">
                  <a:lumMod val="50000"/>
                </a:schemeClr>
              </a:solidFill>
              <a:effectLst/>
              <a:latin typeface="Arial" panose="020B0604020202020204" pitchFamily="34" charset="0"/>
            </a:rPr>
            <a:t>Самоопределение</a:t>
          </a:r>
          <a:endParaRPr lang="ru-RU" sz="1100" b="1" kern="1200" dirty="0">
            <a:solidFill>
              <a:schemeClr val="accent5">
                <a:lumMod val="50000"/>
              </a:schemeClr>
            </a:solidFill>
          </a:endParaRPr>
        </a:p>
        <a:p>
          <a:pPr marL="57150" lvl="1" indent="-57150" algn="l" defTabSz="488950" rtl="0">
            <a:lnSpc>
              <a:spcPct val="90000"/>
            </a:lnSpc>
            <a:spcBef>
              <a:spcPct val="0"/>
            </a:spcBef>
            <a:spcAft>
              <a:spcPct val="15000"/>
            </a:spcAft>
            <a:buChar char="••"/>
          </a:pPr>
          <a:r>
            <a:rPr kumimoji="0" lang="ru-RU" sz="1100" b="1" i="0" u="none" strike="noStrike" kern="1200" cap="none" normalizeH="0" baseline="0" dirty="0" smtClean="0">
              <a:ln>
                <a:noFill/>
              </a:ln>
              <a:solidFill>
                <a:schemeClr val="accent5">
                  <a:lumMod val="50000"/>
                </a:schemeClr>
              </a:solidFill>
              <a:effectLst/>
              <a:latin typeface="Arial" panose="020B0604020202020204" pitchFamily="34" charset="0"/>
            </a:rPr>
            <a:t>Смыслообразование</a:t>
          </a:r>
        </a:p>
        <a:p>
          <a:pPr marL="57150" lvl="1" indent="-57150" algn="l" defTabSz="488950" rtl="0">
            <a:lnSpc>
              <a:spcPct val="90000"/>
            </a:lnSpc>
            <a:spcBef>
              <a:spcPct val="0"/>
            </a:spcBef>
            <a:spcAft>
              <a:spcPct val="15000"/>
            </a:spcAft>
            <a:buChar char="••"/>
          </a:pPr>
          <a:r>
            <a:rPr kumimoji="0" lang="ru-RU" sz="1100" b="1" i="0" u="none" strike="noStrike" kern="1200" cap="none" normalizeH="0" baseline="0" dirty="0" smtClean="0">
              <a:ln>
                <a:noFill/>
              </a:ln>
              <a:solidFill>
                <a:schemeClr val="accent5">
                  <a:lumMod val="50000"/>
                </a:schemeClr>
              </a:solidFill>
              <a:effectLst/>
              <a:latin typeface="Arial" panose="020B0604020202020204" pitchFamily="34" charset="0"/>
            </a:rPr>
            <a:t>Нравственно-этическое оценивание</a:t>
          </a:r>
          <a:endParaRPr lang="ru-RU" sz="1100" b="1" kern="1200" dirty="0">
            <a:solidFill>
              <a:schemeClr val="accent5">
                <a:lumMod val="50000"/>
              </a:schemeClr>
            </a:solidFill>
          </a:endParaRPr>
        </a:p>
      </dsp:txBody>
      <dsp:txXfrm>
        <a:off x="4644001" y="937210"/>
        <a:ext cx="1836726" cy="2686227"/>
      </dsp:txXfrm>
    </dsp:sp>
    <dsp:sp modelId="{0FDEE49E-6C68-444B-B8BC-5DBF00BF8ED2}">
      <dsp:nvSpPr>
        <dsp:cNvPr id="0" name=""/>
        <dsp:cNvSpPr/>
      </dsp:nvSpPr>
      <dsp:spPr>
        <a:xfrm>
          <a:off x="6671158" y="0"/>
          <a:ext cx="2358870" cy="76747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accent6"/>
              </a:solidFill>
              <a:latin typeface="Times New Roman" panose="02020603050405020304" pitchFamily="18" charset="0"/>
              <a:cs typeface="Times New Roman" panose="02020603050405020304" pitchFamily="18" charset="0"/>
            </a:rPr>
            <a:t>Коммуникативные действия</a:t>
          </a:r>
          <a:endParaRPr lang="ru-RU" sz="1800" b="1" kern="1200" dirty="0"/>
        </a:p>
      </dsp:txBody>
      <dsp:txXfrm>
        <a:off x="6671158" y="0"/>
        <a:ext cx="2358870" cy="767471"/>
      </dsp:txXfrm>
    </dsp:sp>
    <dsp:sp modelId="{52FEB661-9B32-4F93-8F7E-7A9AD5F8D9CF}">
      <dsp:nvSpPr>
        <dsp:cNvPr id="0" name=""/>
        <dsp:cNvSpPr/>
      </dsp:nvSpPr>
      <dsp:spPr>
        <a:xfrm>
          <a:off x="6848379" y="859209"/>
          <a:ext cx="2044104" cy="269063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rtl="0">
            <a:lnSpc>
              <a:spcPct val="90000"/>
            </a:lnSpc>
            <a:spcBef>
              <a:spcPct val="0"/>
            </a:spcBef>
            <a:spcAft>
              <a:spcPct val="15000"/>
            </a:spcAft>
            <a:buChar char="••"/>
          </a:pPr>
          <a:r>
            <a:rPr kumimoji="0" lang="ru-RU" sz="1100" b="0" i="0" u="none" strike="noStrike" kern="1200" cap="none" normalizeH="0" baseline="0" dirty="0" smtClean="0">
              <a:ln>
                <a:noFill/>
              </a:ln>
              <a:solidFill>
                <a:schemeClr val="accent5">
                  <a:lumMod val="50000"/>
                </a:schemeClr>
              </a:solidFill>
              <a:effectLst/>
              <a:latin typeface="Arial Black" panose="020B0A04020102020204" pitchFamily="34" charset="0"/>
            </a:rPr>
            <a:t>Планирование учебного сотрудничества</a:t>
          </a:r>
          <a:endParaRPr lang="ru-RU" sz="1100" kern="1200" dirty="0">
            <a:solidFill>
              <a:schemeClr val="accent5">
                <a:lumMod val="50000"/>
              </a:schemeClr>
            </a:solidFill>
          </a:endParaRPr>
        </a:p>
        <a:p>
          <a:pPr marL="57150" lvl="1" indent="-57150" algn="l" defTabSz="488950" rtl="0">
            <a:lnSpc>
              <a:spcPct val="90000"/>
            </a:lnSpc>
            <a:spcBef>
              <a:spcPct val="0"/>
            </a:spcBef>
            <a:spcAft>
              <a:spcPct val="15000"/>
            </a:spcAft>
            <a:buChar char="••"/>
          </a:pPr>
          <a:r>
            <a:rPr kumimoji="0" lang="ru-RU" sz="1100" b="0" i="0" u="none" strike="noStrike" kern="1200" cap="none" normalizeH="0" baseline="0" dirty="0" smtClean="0">
              <a:ln>
                <a:noFill/>
              </a:ln>
              <a:solidFill>
                <a:schemeClr val="accent5">
                  <a:lumMod val="50000"/>
                </a:schemeClr>
              </a:solidFill>
              <a:effectLst/>
              <a:latin typeface="Arial Black" panose="020B0A04020102020204" pitchFamily="34" charset="0"/>
            </a:rPr>
            <a:t>Постановка вопросов</a:t>
          </a:r>
          <a:endParaRPr lang="ru-RU" sz="1100" kern="1200" dirty="0">
            <a:solidFill>
              <a:schemeClr val="accent5">
                <a:lumMod val="50000"/>
              </a:schemeClr>
            </a:solidFill>
          </a:endParaRPr>
        </a:p>
        <a:p>
          <a:pPr marL="57150" lvl="1" indent="-57150" algn="l" defTabSz="488950" rtl="0">
            <a:lnSpc>
              <a:spcPct val="90000"/>
            </a:lnSpc>
            <a:spcBef>
              <a:spcPct val="0"/>
            </a:spcBef>
            <a:spcAft>
              <a:spcPct val="15000"/>
            </a:spcAft>
            <a:buChar char="••"/>
          </a:pPr>
          <a:r>
            <a:rPr kumimoji="0" lang="ru-RU" sz="1100" b="0" i="0" u="none" strike="noStrike" kern="1200" cap="none" normalizeH="0" baseline="0" dirty="0" smtClean="0">
              <a:ln>
                <a:noFill/>
              </a:ln>
              <a:solidFill>
                <a:schemeClr val="accent5">
                  <a:lumMod val="50000"/>
                </a:schemeClr>
              </a:solidFill>
              <a:effectLst/>
              <a:latin typeface="Arial Black" panose="020B0A04020102020204" pitchFamily="34" charset="0"/>
            </a:rPr>
            <a:t>Построение речевых высказываний</a:t>
          </a:r>
        </a:p>
        <a:p>
          <a:pPr marL="57150" lvl="1" indent="-57150" algn="l" defTabSz="488950" rtl="0">
            <a:lnSpc>
              <a:spcPct val="90000"/>
            </a:lnSpc>
            <a:spcBef>
              <a:spcPct val="0"/>
            </a:spcBef>
            <a:spcAft>
              <a:spcPct val="15000"/>
            </a:spcAft>
            <a:buChar char="••"/>
          </a:pPr>
          <a:r>
            <a:rPr kumimoji="0" lang="ru-RU" sz="1100" b="0" i="0" u="none" strike="noStrike" kern="1200" cap="none" normalizeH="0" baseline="0" dirty="0" smtClean="0">
              <a:ln>
                <a:noFill/>
              </a:ln>
              <a:solidFill>
                <a:schemeClr val="accent5">
                  <a:lumMod val="50000"/>
                </a:schemeClr>
              </a:solidFill>
              <a:effectLst/>
              <a:latin typeface="Arial Black" panose="020B0A04020102020204" pitchFamily="34" charset="0"/>
            </a:rPr>
            <a:t>Лидерство и согласование действий с партнером</a:t>
          </a:r>
        </a:p>
      </dsp:txBody>
      <dsp:txXfrm>
        <a:off x="6848379" y="859209"/>
        <a:ext cx="2044104" cy="269063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EB09A0-9C10-4664-989F-22A86CA1FB32}" type="datetimeFigureOut">
              <a:rPr lang="ru-RU" smtClean="0"/>
              <a:pPr/>
              <a:t>21.08.2014</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1B146C-6BDF-4C50-877E-63683F6AB19A}" type="slidenum">
              <a:rPr lang="ru-RU" smtClean="0"/>
              <a:pPr/>
              <a:t>‹#›</a:t>
            </a:fld>
            <a:endParaRPr lang="ru-RU" dirty="0"/>
          </a:p>
        </p:txBody>
      </p:sp>
    </p:spTree>
    <p:extLst>
      <p:ext uri="{BB962C8B-B14F-4D97-AF65-F5344CB8AC3E}">
        <p14:creationId xmlns:p14="http://schemas.microsoft.com/office/powerpoint/2010/main" val="1762339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71B146C-6BDF-4C50-877E-63683F6AB19A}" type="slidenum">
              <a:rPr lang="ru-RU" smtClean="0"/>
              <a:pPr/>
              <a:t>1</a:t>
            </a:fld>
            <a:endParaRPr lang="ru-RU" dirty="0"/>
          </a:p>
        </p:txBody>
      </p:sp>
    </p:spTree>
    <p:extLst>
      <p:ext uri="{BB962C8B-B14F-4D97-AF65-F5344CB8AC3E}">
        <p14:creationId xmlns:p14="http://schemas.microsoft.com/office/powerpoint/2010/main" val="3692683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71B146C-6BDF-4C50-877E-63683F6AB19A}" type="slidenum">
              <a:rPr lang="ru-RU" smtClean="0"/>
              <a:pPr/>
              <a:t>9</a:t>
            </a:fld>
            <a:endParaRPr lang="ru-RU" dirty="0"/>
          </a:p>
        </p:txBody>
      </p:sp>
    </p:spTree>
    <p:extLst>
      <p:ext uri="{BB962C8B-B14F-4D97-AF65-F5344CB8AC3E}">
        <p14:creationId xmlns:p14="http://schemas.microsoft.com/office/powerpoint/2010/main" val="1923591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71B146C-6BDF-4C50-877E-63683F6AB19A}" type="slidenum">
              <a:rPr lang="ru-RU" smtClean="0"/>
              <a:pPr/>
              <a:t>10</a:t>
            </a:fld>
            <a:endParaRPr lang="ru-RU" dirty="0"/>
          </a:p>
        </p:txBody>
      </p:sp>
    </p:spTree>
    <p:extLst>
      <p:ext uri="{BB962C8B-B14F-4D97-AF65-F5344CB8AC3E}">
        <p14:creationId xmlns:p14="http://schemas.microsoft.com/office/powerpoint/2010/main" val="2385970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ый слайд">
    <p:bg>
      <p:bgPr>
        <a:solidFill>
          <a:srgbClr val="E5EAF0"/>
        </a:solidFill>
        <a:effectLst/>
      </p:bgPr>
    </p:bg>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t="242" b="1"/>
          <a:stretch/>
        </p:blipFill>
        <p:spPr>
          <a:xfrm>
            <a:off x="0" y="0"/>
            <a:ext cx="9144000" cy="6858000"/>
          </a:xfrm>
          <a:prstGeom prst="rect">
            <a:avLst/>
          </a:prstGeom>
        </p:spPr>
      </p:pic>
      <p:sp>
        <p:nvSpPr>
          <p:cNvPr id="12" name="Скругленный прямоугольник 11"/>
          <p:cNvSpPr/>
          <p:nvPr/>
        </p:nvSpPr>
        <p:spPr>
          <a:xfrm>
            <a:off x="685800" y="3699308"/>
            <a:ext cx="7772400" cy="2876059"/>
          </a:xfrm>
          <a:prstGeom prst="roundRect">
            <a:avLst/>
          </a:prstGeom>
          <a:gradFill flip="none" rotWithShape="1">
            <a:gsLst>
              <a:gs pos="0">
                <a:schemeClr val="accent6">
                  <a:tint val="66000"/>
                  <a:satMod val="160000"/>
                  <a:alpha val="25000"/>
                  <a:lumMod val="70000"/>
                  <a:lumOff val="30000"/>
                </a:schemeClr>
              </a:gs>
              <a:gs pos="100000">
                <a:schemeClr val="accent6">
                  <a:lumMod val="20000"/>
                  <a:lumOff val="80000"/>
                </a:schemeClr>
              </a:gs>
              <a:gs pos="100000">
                <a:schemeClr val="accent6">
                  <a:lumMod val="40000"/>
                  <a:lumOff val="60000"/>
                  <a:tint val="23500"/>
                  <a:satMod val="160000"/>
                </a:schemeClr>
              </a:gs>
            </a:gsLst>
            <a:lin ang="2700000" scaled="1"/>
            <a:tileRect/>
          </a:grad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p:cNvSpPr>
            <a:spLocks noGrp="1"/>
          </p:cNvSpPr>
          <p:nvPr>
            <p:ph type="ctrTitle"/>
          </p:nvPr>
        </p:nvSpPr>
        <p:spPr>
          <a:xfrm>
            <a:off x="685800" y="3699308"/>
            <a:ext cx="7772400" cy="2855912"/>
          </a:xfrm>
        </p:spPr>
        <p:txBody>
          <a:bodyPr anchor="ctr" anchorCtr="0">
            <a:normAutofit/>
          </a:bodyPr>
          <a:lstStyle>
            <a:lvl1pPr algn="ctr">
              <a:defRPr sz="5600" b="1" cap="none" spc="0">
                <a:ln w="9525">
                  <a:solidFill>
                    <a:schemeClr val="bg1"/>
                  </a:solidFill>
                  <a:prstDash val="solid"/>
                </a:ln>
                <a:solidFill>
                  <a:srgbClr val="002060"/>
                </a:solidFill>
                <a:effectLst>
                  <a:outerShdw blurRad="63500" sx="102000" sy="102000" algn="c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defRPr>
            </a:lvl1pPr>
          </a:lstStyle>
          <a:p>
            <a:r>
              <a:rPr lang="ru-RU" smtClean="0"/>
              <a:t>Образец заголовка</a:t>
            </a:r>
            <a:endParaRPr lang="en-US" dirty="0"/>
          </a:p>
        </p:txBody>
      </p:sp>
    </p:spTree>
    <p:extLst>
      <p:ext uri="{BB962C8B-B14F-4D97-AF65-F5344CB8AC3E}">
        <p14:creationId xmlns:p14="http://schemas.microsoft.com/office/powerpoint/2010/main" val="586067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545CE48-781B-4E7C-8961-CC4FA37F1F97}" type="slidenum">
              <a:rPr lang="en-US" smtClean="0"/>
              <a:pPr>
                <a:defRPr/>
              </a:pPr>
              <a:t>‹#›</a:t>
            </a:fld>
            <a:endParaRPr lang="en-US" dirty="0"/>
          </a:p>
        </p:txBody>
      </p:sp>
    </p:spTree>
    <p:extLst>
      <p:ext uri="{BB962C8B-B14F-4D97-AF65-F5344CB8AC3E}">
        <p14:creationId xmlns:p14="http://schemas.microsoft.com/office/powerpoint/2010/main" val="1815222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EA5D6CC-0BD6-450B-8CD3-9ADDC8E083CA}" type="slidenum">
              <a:rPr lang="en-US" smtClean="0"/>
              <a:pPr>
                <a:defRPr/>
              </a:pPr>
              <a:t>‹#›</a:t>
            </a:fld>
            <a:endParaRPr lang="en-US" dirty="0"/>
          </a:p>
        </p:txBody>
      </p:sp>
    </p:spTree>
    <p:extLst>
      <p:ext uri="{BB962C8B-B14F-4D97-AF65-F5344CB8AC3E}">
        <p14:creationId xmlns:p14="http://schemas.microsoft.com/office/powerpoint/2010/main" val="162886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Титульный слайд">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2" cstate="print">
            <a:extLst>
              <a:ext uri="{28A0092B-C50C-407E-A947-70E740481C1C}">
                <a14:useLocalDpi xmlns:a14="http://schemas.microsoft.com/office/drawing/2010/main" val="0"/>
              </a:ext>
            </a:extLst>
          </a:blip>
          <a:srcRect t="485" r="1335" b="17212"/>
          <a:stretch/>
        </p:blipFill>
        <p:spPr>
          <a:xfrm>
            <a:off x="0" y="1"/>
            <a:ext cx="4192510" cy="4305992"/>
          </a:xfrm>
          <a:prstGeom prst="rect">
            <a:avLst/>
          </a:prstGeom>
        </p:spPr>
      </p:pic>
      <p:sp>
        <p:nvSpPr>
          <p:cNvPr id="2" name="Заголовок 1"/>
          <p:cNvSpPr>
            <a:spLocks noGrp="1"/>
          </p:cNvSpPr>
          <p:nvPr>
            <p:ph type="ctrTitle"/>
          </p:nvPr>
        </p:nvSpPr>
        <p:spPr>
          <a:xfrm>
            <a:off x="1143000" y="4305993"/>
            <a:ext cx="6858000" cy="1820486"/>
          </a:xfrm>
        </p:spPr>
        <p:txBody>
          <a:bodyPr anchor="ctr"/>
          <a:lstStyle>
            <a:lvl1pPr algn="ctr">
              <a:defRPr sz="4500"/>
            </a:lvl1pPr>
          </a:lstStyle>
          <a:p>
            <a:r>
              <a:rPr lang="ru-RU" smtClean="0"/>
              <a:t>Образец заголовка</a:t>
            </a:r>
            <a:endParaRPr lang="ru-RU" dirty="0"/>
          </a:p>
        </p:txBody>
      </p:sp>
      <p:sp>
        <p:nvSpPr>
          <p:cNvPr id="7" name="Дата 6"/>
          <p:cNvSpPr>
            <a:spLocks noGrp="1"/>
          </p:cNvSpPr>
          <p:nvPr>
            <p:ph type="dt" sz="half" idx="10"/>
          </p:nvPr>
        </p:nvSpPr>
        <p:spPr/>
        <p:txBody>
          <a:bodyPr/>
          <a:lstStyle/>
          <a:p>
            <a:pPr>
              <a:defRPr/>
            </a:pPr>
            <a:endParaRPr lang="en-US" dirty="0"/>
          </a:p>
        </p:txBody>
      </p:sp>
      <p:sp>
        <p:nvSpPr>
          <p:cNvPr id="8" name="Нижний колонтитул 7"/>
          <p:cNvSpPr>
            <a:spLocks noGrp="1"/>
          </p:cNvSpPr>
          <p:nvPr>
            <p:ph type="ftr" sz="quarter" idx="11"/>
          </p:nvPr>
        </p:nvSpPr>
        <p:spPr/>
        <p:txBody>
          <a:bodyPr/>
          <a:lstStyle/>
          <a:p>
            <a:pPr>
              <a:defRPr/>
            </a:pPr>
            <a:endParaRPr lang="en-US" dirty="0"/>
          </a:p>
        </p:txBody>
      </p:sp>
      <p:sp>
        <p:nvSpPr>
          <p:cNvPr id="12" name="Номер слайда 11"/>
          <p:cNvSpPr>
            <a:spLocks noGrp="1"/>
          </p:cNvSpPr>
          <p:nvPr>
            <p:ph type="sldNum" sz="quarter" idx="12"/>
          </p:nvPr>
        </p:nvSpPr>
        <p:spPr/>
        <p:txBody>
          <a:bodyPr/>
          <a:lstStyle/>
          <a:p>
            <a:pPr>
              <a:defRPr/>
            </a:pPr>
            <a:fld id="{7C88FD4D-E30C-4865-B889-AACED8863AC1}" type="slidenum">
              <a:rPr lang="en-US" smtClean="0"/>
              <a:pPr>
                <a:defRPr/>
              </a:pPr>
              <a:t>‹#›</a:t>
            </a:fld>
            <a:endParaRPr lang="en-US" dirty="0"/>
          </a:p>
        </p:txBody>
      </p:sp>
      <p:sp>
        <p:nvSpPr>
          <p:cNvPr id="15" name="Объект 14"/>
          <p:cNvSpPr>
            <a:spLocks noGrp="1"/>
          </p:cNvSpPr>
          <p:nvPr>
            <p:ph sz="quarter" idx="13"/>
          </p:nvPr>
        </p:nvSpPr>
        <p:spPr>
          <a:xfrm>
            <a:off x="4538749" y="423949"/>
            <a:ext cx="4189326" cy="3425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3262554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57200" y="1219200"/>
            <a:ext cx="6096000" cy="838200"/>
          </a:xfrm>
        </p:spPr>
        <p:txBody>
          <a:bodyPr anchor="b"/>
          <a:lstStyle>
            <a:lvl1pPr algn="l">
              <a:defRPr sz="4000">
                <a:solidFill>
                  <a:schemeClr val="tx2"/>
                </a:solidFill>
              </a:defRPr>
            </a:lvl1pPr>
          </a:lstStyle>
          <a:p>
            <a:r>
              <a:rPr lang="ru-RU" smtClean="0"/>
              <a:t>Образец заголовка</a:t>
            </a:r>
            <a:endParaRPr lang="en-US" dirty="0"/>
          </a:p>
        </p:txBody>
      </p:sp>
      <p:sp>
        <p:nvSpPr>
          <p:cNvPr id="7171" name="Rectangle 3"/>
          <p:cNvSpPr>
            <a:spLocks noGrp="1" noChangeArrowheads="1"/>
          </p:cNvSpPr>
          <p:nvPr>
            <p:ph type="subTitle" idx="1"/>
          </p:nvPr>
        </p:nvSpPr>
        <p:spPr>
          <a:xfrm>
            <a:off x="457200" y="2000592"/>
            <a:ext cx="6096000" cy="457200"/>
          </a:xfrm>
        </p:spPr>
        <p:txBody>
          <a:bodyPr/>
          <a:lstStyle>
            <a:lvl1pPr marL="0" indent="0">
              <a:buFontTx/>
              <a:buNone/>
              <a:defRPr sz="1800">
                <a:solidFill>
                  <a:schemeClr val="tx2"/>
                </a:solidFill>
              </a:defRPr>
            </a:lvl1pPr>
          </a:lstStyle>
          <a:p>
            <a:r>
              <a:rPr lang="ru-RU" smtClean="0"/>
              <a:t>Образец подзаголовка</a:t>
            </a:r>
            <a:endParaRPr lang="en-US" dirty="0" smtClean="0"/>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770B11FC-0BD0-4BB6-8929-F3C4956ADCA9}" type="slidenum">
              <a:rPr lang="en-US"/>
              <a:pPr>
                <a:defRPr/>
              </a:pPr>
              <a:t>‹#›</a:t>
            </a:fld>
            <a:endParaRPr lang="en-US" dirty="0"/>
          </a:p>
        </p:txBody>
      </p:sp>
    </p:spTree>
    <p:extLst>
      <p:ext uri="{BB962C8B-B14F-4D97-AF65-F5344CB8AC3E}">
        <p14:creationId xmlns:p14="http://schemas.microsoft.com/office/powerpoint/2010/main" val="1286694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ormAutofit/>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41E5E3-22EB-4099-A1DD-783A41B55A44}" type="slidenum">
              <a:rPr lang="en-US" smtClean="0"/>
              <a:pPr>
                <a:defRPr/>
              </a:pPr>
              <a:t>‹#›</a:t>
            </a:fld>
            <a:endParaRPr lang="en-US" dirty="0"/>
          </a:p>
        </p:txBody>
      </p:sp>
    </p:spTree>
    <p:extLst>
      <p:ext uri="{BB962C8B-B14F-4D97-AF65-F5344CB8AC3E}">
        <p14:creationId xmlns:p14="http://schemas.microsoft.com/office/powerpoint/2010/main" val="492309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C2A73A2-9264-499B-9723-30983AF90DEF}" type="slidenum">
              <a:rPr lang="en-US" smtClean="0"/>
              <a:pPr>
                <a:defRPr/>
              </a:pPr>
              <a:t>‹#›</a:t>
            </a:fld>
            <a:endParaRPr lang="en-US" dirty="0"/>
          </a:p>
        </p:txBody>
      </p:sp>
    </p:spTree>
    <p:extLst>
      <p:ext uri="{BB962C8B-B14F-4D97-AF65-F5344CB8AC3E}">
        <p14:creationId xmlns:p14="http://schemas.microsoft.com/office/powerpoint/2010/main" val="3226289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695796"/>
            <a:ext cx="3886200" cy="448116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695796"/>
            <a:ext cx="3886200" cy="448116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ABD15D2-FCA4-4A2A-9A3D-38135AD2C253}" type="slidenum">
              <a:rPr lang="en-US" smtClean="0"/>
              <a:pPr>
                <a:defRPr/>
              </a:pPr>
              <a:t>‹#›</a:t>
            </a:fld>
            <a:endParaRPr lang="en-US" dirty="0"/>
          </a:p>
        </p:txBody>
      </p:sp>
    </p:spTree>
    <p:extLst>
      <p:ext uri="{BB962C8B-B14F-4D97-AF65-F5344CB8AC3E}">
        <p14:creationId xmlns:p14="http://schemas.microsoft.com/office/powerpoint/2010/main" val="4864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290946"/>
            <a:ext cx="7886700" cy="1339905"/>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3904D1EF-9AF0-4382-92FD-9872614250E5}" type="slidenum">
              <a:rPr lang="en-US" smtClean="0"/>
              <a:pPr>
                <a:defRPr/>
              </a:pPr>
              <a:t>‹#›</a:t>
            </a:fld>
            <a:endParaRPr lang="en-US" dirty="0"/>
          </a:p>
        </p:txBody>
      </p:sp>
    </p:spTree>
    <p:extLst>
      <p:ext uri="{BB962C8B-B14F-4D97-AF65-F5344CB8AC3E}">
        <p14:creationId xmlns:p14="http://schemas.microsoft.com/office/powerpoint/2010/main" val="1302729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B24D979D-1906-451E-AD79-558193891E6E}" type="slidenum">
              <a:rPr lang="en-US" smtClean="0"/>
              <a:pPr>
                <a:defRPr/>
              </a:pPr>
              <a:t>‹#›</a:t>
            </a:fld>
            <a:endParaRPr lang="en-US" dirty="0"/>
          </a:p>
        </p:txBody>
      </p:sp>
    </p:spTree>
    <p:extLst>
      <p:ext uri="{BB962C8B-B14F-4D97-AF65-F5344CB8AC3E}">
        <p14:creationId xmlns:p14="http://schemas.microsoft.com/office/powerpoint/2010/main" val="2756990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29413297-4120-467F-9398-FE2577B36C49}" type="slidenum">
              <a:rPr lang="en-US" smtClean="0"/>
              <a:pPr>
                <a:defRPr/>
              </a:pPr>
              <a:t>‹#›</a:t>
            </a:fld>
            <a:endParaRPr lang="en-US" dirty="0"/>
          </a:p>
        </p:txBody>
      </p:sp>
    </p:spTree>
    <p:extLst>
      <p:ext uri="{BB962C8B-B14F-4D97-AF65-F5344CB8AC3E}">
        <p14:creationId xmlns:p14="http://schemas.microsoft.com/office/powerpoint/2010/main" val="370968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4B4F94F-89BD-4D65-900C-D6D4FA69FCA2}" type="slidenum">
              <a:rPr lang="en-US" smtClean="0"/>
              <a:pPr>
                <a:defRPr/>
              </a:pPr>
              <a:t>‹#›</a:t>
            </a:fld>
            <a:endParaRPr lang="en-US" dirty="0"/>
          </a:p>
        </p:txBody>
      </p:sp>
    </p:spTree>
    <p:extLst>
      <p:ext uri="{BB962C8B-B14F-4D97-AF65-F5344CB8AC3E}">
        <p14:creationId xmlns:p14="http://schemas.microsoft.com/office/powerpoint/2010/main" val="397728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4381EC5-EAD1-4643-A6BD-59C92AADB685}" type="slidenum">
              <a:rPr lang="en-US" smtClean="0"/>
              <a:pPr>
                <a:defRPr/>
              </a:pPr>
              <a:t>‹#›</a:t>
            </a:fld>
            <a:endParaRPr lang="en-US" dirty="0"/>
          </a:p>
        </p:txBody>
      </p:sp>
    </p:spTree>
    <p:extLst>
      <p:ext uri="{BB962C8B-B14F-4D97-AF65-F5344CB8AC3E}">
        <p14:creationId xmlns:p14="http://schemas.microsoft.com/office/powerpoint/2010/main" val="1649647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FDCE4"/>
        </a:solidFill>
        <a:effectLst/>
      </p:bgPr>
    </p:bg>
    <p:spTree>
      <p:nvGrpSpPr>
        <p:cNvPr id="1" name=""/>
        <p:cNvGrpSpPr/>
        <p:nvPr/>
      </p:nvGrpSpPr>
      <p:grpSpPr>
        <a:xfrm>
          <a:off x="0" y="0"/>
          <a:ext cx="0" cy="0"/>
          <a:chOff x="0" y="0"/>
          <a:chExt cx="0" cy="0"/>
        </a:xfrm>
      </p:grpSpPr>
      <p:sp>
        <p:nvSpPr>
          <p:cNvPr id="22" name="Багетная рамка 21"/>
          <p:cNvSpPr/>
          <p:nvPr/>
        </p:nvSpPr>
        <p:spPr>
          <a:xfrm rot="19210274">
            <a:off x="8619811" y="62696"/>
            <a:ext cx="244177" cy="244177"/>
          </a:xfrm>
          <a:prstGeom prst="bevel">
            <a:avLst>
              <a:gd name="adj" fmla="val 15530"/>
            </a:avLst>
          </a:prstGeom>
          <a:solidFill>
            <a:srgbClr val="FF99FF"/>
          </a:solidFill>
          <a:ln>
            <a:solidFill>
              <a:srgbClr val="FF99FF"/>
            </a:solidFill>
          </a:ln>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00" dirty="0" smtClean="0"/>
              <a:t>2</a:t>
            </a:r>
            <a:endParaRPr lang="ru-RU" sz="800" dirty="0"/>
          </a:p>
        </p:txBody>
      </p:sp>
      <p:sp>
        <p:nvSpPr>
          <p:cNvPr id="19" name="Багетная рамка 18"/>
          <p:cNvSpPr/>
          <p:nvPr/>
        </p:nvSpPr>
        <p:spPr>
          <a:xfrm rot="549100">
            <a:off x="4591415" y="29953"/>
            <a:ext cx="440668" cy="279400"/>
          </a:xfrm>
          <a:prstGeom prst="bevel">
            <a:avLst>
              <a:gd name="adj" fmla="val 15530"/>
            </a:avLst>
          </a:prstGeom>
          <a:solidFill>
            <a:srgbClr val="CC99FF"/>
          </a:solidFill>
          <a:ln>
            <a:solidFill>
              <a:srgbClr val="CC99FF"/>
            </a:solidFill>
          </a:ln>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smtClean="0"/>
              <a:t>Tab</a:t>
            </a:r>
            <a:endParaRPr lang="ru-RU" sz="900" dirty="0"/>
          </a:p>
        </p:txBody>
      </p:sp>
      <p:sp>
        <p:nvSpPr>
          <p:cNvPr id="18" name="Багетная рамка 17"/>
          <p:cNvSpPr/>
          <p:nvPr/>
        </p:nvSpPr>
        <p:spPr>
          <a:xfrm rot="21354383">
            <a:off x="6466242" y="55501"/>
            <a:ext cx="1318003" cy="279400"/>
          </a:xfrm>
          <a:prstGeom prst="bevel">
            <a:avLst>
              <a:gd name="adj" fmla="val 15768"/>
            </a:avLst>
          </a:prstGeom>
          <a:solidFill>
            <a:srgbClr val="FF9900"/>
          </a:solidFill>
          <a:ln>
            <a:solidFill>
              <a:srgbClr val="FF99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7" name="Багетная рамка 16"/>
          <p:cNvSpPr/>
          <p:nvPr/>
        </p:nvSpPr>
        <p:spPr>
          <a:xfrm rot="1019198">
            <a:off x="8869482" y="179172"/>
            <a:ext cx="244177" cy="244177"/>
          </a:xfrm>
          <a:prstGeom prst="bevel">
            <a:avLst>
              <a:gd name="adj" fmla="val 15530"/>
            </a:avLst>
          </a:prstGeom>
          <a:solidFill>
            <a:srgbClr val="37CBFF"/>
          </a:solidFill>
          <a:ln>
            <a:solidFill>
              <a:srgbClr val="37CBFF"/>
            </a:solidFill>
          </a:ln>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00" dirty="0" smtClean="0"/>
              <a:t>9</a:t>
            </a:r>
            <a:endParaRPr lang="ru-RU" sz="800" dirty="0"/>
          </a:p>
        </p:txBody>
      </p:sp>
      <p:sp>
        <p:nvSpPr>
          <p:cNvPr id="14" name="Багетная рамка 13"/>
          <p:cNvSpPr/>
          <p:nvPr/>
        </p:nvSpPr>
        <p:spPr>
          <a:xfrm rot="474543">
            <a:off x="8810294" y="6518640"/>
            <a:ext cx="279400" cy="279400"/>
          </a:xfrm>
          <a:prstGeom prst="bevel">
            <a:avLst>
              <a:gd name="adj" fmla="val 15530"/>
            </a:avLst>
          </a:prstGeom>
          <a:solidFill>
            <a:srgbClr val="FFFF00"/>
          </a:solidFill>
          <a:ln>
            <a:solidFill>
              <a:srgbClr val="FFFF00"/>
            </a:solidFill>
          </a:ln>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800" dirty="0" smtClean="0"/>
              <a:t>Alt</a:t>
            </a:r>
            <a:endParaRPr lang="ru-RU" sz="800" dirty="0"/>
          </a:p>
        </p:txBody>
      </p:sp>
      <p:sp>
        <p:nvSpPr>
          <p:cNvPr id="13" name="Багетная рамка 12"/>
          <p:cNvSpPr/>
          <p:nvPr/>
        </p:nvSpPr>
        <p:spPr>
          <a:xfrm rot="5113579">
            <a:off x="338109" y="11141"/>
            <a:ext cx="279400" cy="279400"/>
          </a:xfrm>
          <a:prstGeom prst="bevel">
            <a:avLst>
              <a:gd name="adj" fmla="val 15530"/>
            </a:avLst>
          </a:prstGeom>
          <a:solidFill>
            <a:srgbClr val="FFC000"/>
          </a:solidFill>
          <a:ln>
            <a:solidFill>
              <a:srgbClr val="FFC000"/>
            </a:solidFill>
          </a:ln>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800" dirty="0" smtClean="0"/>
              <a:t>Ins</a:t>
            </a:r>
            <a:endParaRPr lang="ru-RU" sz="800" dirty="0"/>
          </a:p>
        </p:txBody>
      </p:sp>
      <p:sp>
        <p:nvSpPr>
          <p:cNvPr id="12" name="Багетная рамка 11"/>
          <p:cNvSpPr/>
          <p:nvPr/>
        </p:nvSpPr>
        <p:spPr>
          <a:xfrm rot="1019198">
            <a:off x="59961" y="36839"/>
            <a:ext cx="279400" cy="279400"/>
          </a:xfrm>
          <a:prstGeom prst="bevel">
            <a:avLst>
              <a:gd name="adj" fmla="val 15530"/>
            </a:avLst>
          </a:prstGeom>
          <a:solidFill>
            <a:srgbClr val="66CCFF"/>
          </a:solidFill>
          <a:ln>
            <a:solidFill>
              <a:srgbClr val="66CCFF"/>
            </a:solidFill>
          </a:ln>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800" dirty="0" smtClean="0">
                <a:solidFill>
                  <a:schemeClr val="tx1"/>
                </a:solidFill>
              </a:rPr>
              <a:t>Esc</a:t>
            </a:r>
            <a:endParaRPr lang="ru-RU" sz="800" dirty="0">
              <a:solidFill>
                <a:schemeClr val="tx1"/>
              </a:solidFill>
            </a:endParaRPr>
          </a:p>
        </p:txBody>
      </p:sp>
      <p:sp>
        <p:nvSpPr>
          <p:cNvPr id="11" name="Багетная рамка 10"/>
          <p:cNvSpPr/>
          <p:nvPr/>
        </p:nvSpPr>
        <p:spPr>
          <a:xfrm rot="20696560">
            <a:off x="31974" y="332756"/>
            <a:ext cx="279400" cy="279400"/>
          </a:xfrm>
          <a:prstGeom prst="bevel">
            <a:avLst>
              <a:gd name="adj" fmla="val 15530"/>
            </a:avLst>
          </a:prstGeom>
          <a:solidFill>
            <a:srgbClr val="92D050"/>
          </a:solidFill>
          <a:ln>
            <a:solidFill>
              <a:srgbClr val="92D050"/>
            </a:solidFill>
          </a:ln>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800" dirty="0" smtClean="0"/>
              <a:t>End</a:t>
            </a:r>
            <a:endParaRPr lang="ru-RU" sz="800" dirty="0"/>
          </a:p>
        </p:txBody>
      </p:sp>
      <p:sp>
        <p:nvSpPr>
          <p:cNvPr id="7" name="Скругленный прямоугольник 6"/>
          <p:cNvSpPr/>
          <p:nvPr/>
        </p:nvSpPr>
        <p:spPr>
          <a:xfrm>
            <a:off x="199505" y="191193"/>
            <a:ext cx="8744990" cy="6475614"/>
          </a:xfrm>
          <a:prstGeom prst="roundRect">
            <a:avLst>
              <a:gd name="adj" fmla="val 6000"/>
            </a:avLst>
          </a:prstGeom>
          <a:solidFill>
            <a:srgbClr val="E5EAF0"/>
          </a:solidFill>
          <a:ln w="57150">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2" name="Title Placeholder 1"/>
          <p:cNvSpPr>
            <a:spLocks noGrp="1"/>
          </p:cNvSpPr>
          <p:nvPr>
            <p:ph type="title"/>
          </p:nvPr>
        </p:nvSpPr>
        <p:spPr>
          <a:xfrm>
            <a:off x="628650" y="290310"/>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714990"/>
            <a:ext cx="7886700" cy="446197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4" name="Date Placeholder 3"/>
          <p:cNvSpPr>
            <a:spLocks noGrp="1"/>
          </p:cNvSpPr>
          <p:nvPr>
            <p:ph type="dt" sz="half" idx="2"/>
          </p:nvPr>
        </p:nvSpPr>
        <p:spPr>
          <a:xfrm>
            <a:off x="628650" y="62399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028950" y="623997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457950" y="62399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C88FD4D-E30C-4865-B889-AACED8863AC1}" type="slidenum">
              <a:rPr lang="en-US" smtClean="0"/>
              <a:pPr>
                <a:defRPr/>
              </a:pPr>
              <a:t>‹#›</a:t>
            </a:fld>
            <a:endParaRPr lang="en-US" dirty="0"/>
          </a:p>
        </p:txBody>
      </p:sp>
      <p:sp>
        <p:nvSpPr>
          <p:cNvPr id="15" name="Багетная рамка 14"/>
          <p:cNvSpPr/>
          <p:nvPr/>
        </p:nvSpPr>
        <p:spPr>
          <a:xfrm rot="4193504">
            <a:off x="109104" y="6458160"/>
            <a:ext cx="279400" cy="279400"/>
          </a:xfrm>
          <a:prstGeom prst="bevel">
            <a:avLst>
              <a:gd name="adj" fmla="val 15530"/>
            </a:avLst>
          </a:prstGeom>
          <a:solidFill>
            <a:schemeClr val="bg2">
              <a:lumMod val="75000"/>
            </a:schemeClr>
          </a:solidFill>
          <a:ln>
            <a:solidFill>
              <a:schemeClr val="bg2">
                <a:lumMod val="75000"/>
              </a:schemeClr>
            </a:solidFill>
          </a:ln>
        </p:spPr>
        <p:style>
          <a:lnRef idx="1">
            <a:schemeClr val="dk1"/>
          </a:lnRef>
          <a:fillRef idx="2">
            <a:schemeClr val="dk1"/>
          </a:fillRef>
          <a:effectRef idx="1">
            <a:schemeClr val="dk1"/>
          </a:effectRef>
          <a:fontRef idx="minor">
            <a:schemeClr val="dk1"/>
          </a:fontRef>
        </p:style>
        <p:txBody>
          <a:bodyPr lIns="0" tIns="36000" rIns="0" bIns="36000" rtlCol="0" anchor="ctr"/>
          <a:lstStyle/>
          <a:p>
            <a:pPr algn="l"/>
            <a:r>
              <a:rPr lang="en-US" sz="800" b="1" dirty="0" smtClean="0"/>
              <a:t>O</a:t>
            </a:r>
          </a:p>
          <a:p>
            <a:pPr algn="r"/>
            <a:r>
              <a:rPr lang="ru-RU" sz="800" b="1" dirty="0" smtClean="0">
                <a:solidFill>
                  <a:srgbClr val="FF0000"/>
                </a:solidFill>
              </a:rPr>
              <a:t>Щ</a:t>
            </a:r>
            <a:endParaRPr lang="ru-RU" sz="800" b="1" dirty="0">
              <a:solidFill>
                <a:srgbClr val="FF0000"/>
              </a:solidFill>
            </a:endParaRPr>
          </a:p>
        </p:txBody>
      </p:sp>
    </p:spTree>
    <p:extLst>
      <p:ext uri="{BB962C8B-B14F-4D97-AF65-F5344CB8AC3E}">
        <p14:creationId xmlns:p14="http://schemas.microsoft.com/office/powerpoint/2010/main" val="34857554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l" defTabSz="914400" rtl="0" eaLnBrk="1" latinLnBrk="0" hangingPunct="1">
        <a:lnSpc>
          <a:spcPct val="90000"/>
        </a:lnSpc>
        <a:spcBef>
          <a:spcPct val="0"/>
        </a:spcBef>
        <a:buNone/>
        <a:defRPr sz="3600" kern="1200">
          <a:ln>
            <a:noFill/>
          </a:ln>
          <a:solidFill>
            <a:srgbClr val="002060"/>
          </a:solidFill>
          <a:effectLst>
            <a:glow rad="63500">
              <a:schemeClr val="bg1"/>
            </a:glow>
          </a:effectLst>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11560" y="260648"/>
            <a:ext cx="6480720" cy="3168352"/>
          </a:xfrm>
        </p:spPr>
        <p:txBody>
          <a:bodyPr>
            <a:normAutofit/>
          </a:bodyPr>
          <a:lstStyle/>
          <a:p>
            <a:pPr algn="ctr"/>
            <a:r>
              <a:rPr lang="ru-RU" sz="3200" b="1" i="1" dirty="0" smtClean="0">
                <a:solidFill>
                  <a:schemeClr val="accent6">
                    <a:lumMod val="60000"/>
                    <a:lumOff val="40000"/>
                  </a:schemeClr>
                </a:solidFill>
                <a:latin typeface="Monotype Corsiva" pitchFamily="66" charset="0"/>
              </a:rPr>
              <a:t>«</a:t>
            </a:r>
            <a:r>
              <a:rPr lang="ru-RU" sz="2800" b="1" i="1" dirty="0">
                <a:solidFill>
                  <a:schemeClr val="accent6">
                    <a:lumMod val="60000"/>
                    <a:lumOff val="40000"/>
                  </a:schemeClr>
                </a:solidFill>
              </a:rPr>
              <a:t>Особенности преподавания </a:t>
            </a:r>
            <a:r>
              <a:rPr lang="ru-RU" sz="2800" b="1" i="1" dirty="0" smtClean="0">
                <a:solidFill>
                  <a:schemeClr val="accent6">
                    <a:lumMod val="60000"/>
                    <a:lumOff val="40000"/>
                  </a:schemeClr>
                </a:solidFill>
              </a:rPr>
              <a:t/>
            </a:r>
            <a:br>
              <a:rPr lang="ru-RU" sz="2800" b="1" i="1" dirty="0" smtClean="0">
                <a:solidFill>
                  <a:schemeClr val="accent6">
                    <a:lumMod val="60000"/>
                    <a:lumOff val="40000"/>
                  </a:schemeClr>
                </a:solidFill>
              </a:rPr>
            </a:br>
            <a:r>
              <a:rPr lang="ru-RU" sz="2800" b="1" i="1" dirty="0" smtClean="0">
                <a:solidFill>
                  <a:schemeClr val="accent6">
                    <a:lumMod val="60000"/>
                    <a:lumOff val="40000"/>
                  </a:schemeClr>
                </a:solidFill>
              </a:rPr>
              <a:t>предмета</a:t>
            </a:r>
            <a:r>
              <a:rPr lang="ru-RU" sz="2800" b="1" i="1" dirty="0">
                <a:solidFill>
                  <a:schemeClr val="accent6">
                    <a:lumMod val="60000"/>
                    <a:lumOff val="40000"/>
                  </a:schemeClr>
                </a:solidFill>
              </a:rPr>
              <a:t> в условиях ФГОС </a:t>
            </a:r>
            <a:r>
              <a:rPr lang="ru-RU" sz="2800" b="1" i="1" dirty="0" smtClean="0">
                <a:solidFill>
                  <a:schemeClr val="accent6">
                    <a:lumMod val="60000"/>
                    <a:lumOff val="40000"/>
                  </a:schemeClr>
                </a:solidFill>
              </a:rPr>
              <a:t/>
            </a:r>
            <a:br>
              <a:rPr lang="ru-RU" sz="2800" b="1" i="1" dirty="0" smtClean="0">
                <a:solidFill>
                  <a:schemeClr val="accent6">
                    <a:lumMod val="60000"/>
                    <a:lumOff val="40000"/>
                  </a:schemeClr>
                </a:solidFill>
              </a:rPr>
            </a:br>
            <a:r>
              <a:rPr lang="ru-RU" sz="2800" b="1" i="1" dirty="0" smtClean="0">
                <a:solidFill>
                  <a:schemeClr val="accent6">
                    <a:lumMod val="60000"/>
                    <a:lumOff val="40000"/>
                  </a:schemeClr>
                </a:solidFill>
              </a:rPr>
              <a:t>НОО</a:t>
            </a:r>
            <a:r>
              <a:rPr lang="ru-RU" sz="2800" b="1" i="1" dirty="0">
                <a:solidFill>
                  <a:schemeClr val="accent6">
                    <a:lumMod val="60000"/>
                    <a:lumOff val="40000"/>
                  </a:schemeClr>
                </a:solidFill>
              </a:rPr>
              <a:t> и </a:t>
            </a:r>
            <a:r>
              <a:rPr lang="ru-RU" sz="2800" b="1" i="1" dirty="0" smtClean="0">
                <a:solidFill>
                  <a:schemeClr val="accent6">
                    <a:lumMod val="60000"/>
                    <a:lumOff val="40000"/>
                  </a:schemeClr>
                </a:solidFill>
              </a:rPr>
              <a:t>ООО.</a:t>
            </a:r>
            <a:r>
              <a:rPr lang="ru-RU" sz="2800" b="1" i="1" dirty="0">
                <a:solidFill>
                  <a:schemeClr val="accent6">
                    <a:lumMod val="60000"/>
                    <a:lumOff val="40000"/>
                  </a:schemeClr>
                </a:solidFill>
              </a:rPr>
              <a:t> </a:t>
            </a:r>
            <a:r>
              <a:rPr lang="ru-RU" sz="2800" b="1" i="1" dirty="0" smtClean="0">
                <a:solidFill>
                  <a:schemeClr val="accent6">
                    <a:lumMod val="60000"/>
                    <a:lumOff val="40000"/>
                  </a:schemeClr>
                </a:solidFill>
              </a:rPr>
              <a:t>Формирование</a:t>
            </a:r>
            <a:r>
              <a:rPr lang="ru-RU" sz="2800" b="1" i="1" dirty="0">
                <a:solidFill>
                  <a:schemeClr val="accent6">
                    <a:lumMod val="60000"/>
                    <a:lumOff val="40000"/>
                  </a:schemeClr>
                </a:solidFill>
              </a:rPr>
              <a:t> </a:t>
            </a:r>
            <a:r>
              <a:rPr lang="ru-RU" sz="2800" b="1" i="1" dirty="0" smtClean="0">
                <a:solidFill>
                  <a:schemeClr val="accent6">
                    <a:lumMod val="60000"/>
                    <a:lumOff val="40000"/>
                  </a:schemeClr>
                </a:solidFill>
              </a:rPr>
              <a:t>ИК-</a:t>
            </a:r>
            <a:r>
              <a:rPr lang="ru-RU" sz="2800" b="1" i="1" dirty="0">
                <a:solidFill>
                  <a:schemeClr val="accent6">
                    <a:lumMod val="60000"/>
                    <a:lumOff val="40000"/>
                  </a:schemeClr>
                </a:solidFill>
              </a:rPr>
              <a:t> компетентности обучающихся в условиях </a:t>
            </a:r>
            <a:br>
              <a:rPr lang="ru-RU" sz="2800" b="1" i="1" dirty="0">
                <a:solidFill>
                  <a:schemeClr val="accent6">
                    <a:lumMod val="60000"/>
                    <a:lumOff val="40000"/>
                  </a:schemeClr>
                </a:solidFill>
              </a:rPr>
            </a:br>
            <a:r>
              <a:rPr lang="ru-RU" sz="2800" b="1" i="1" dirty="0">
                <a:solidFill>
                  <a:schemeClr val="accent6">
                    <a:lumMod val="60000"/>
                    <a:lumOff val="40000"/>
                  </a:schemeClr>
                </a:solidFill>
              </a:rPr>
              <a:t>реализации </a:t>
            </a:r>
            <a:r>
              <a:rPr lang="ru-RU" sz="2800" b="1" i="1" dirty="0" smtClean="0">
                <a:solidFill>
                  <a:schemeClr val="accent6">
                    <a:lumMod val="60000"/>
                    <a:lumOff val="40000"/>
                  </a:schemeClr>
                </a:solidFill>
              </a:rPr>
              <a:t>Стандарта</a:t>
            </a:r>
            <a:r>
              <a:rPr lang="ru-RU" sz="2800" b="1" i="1" dirty="0" smtClean="0">
                <a:solidFill>
                  <a:schemeClr val="accent6">
                    <a:lumMod val="60000"/>
                    <a:lumOff val="40000"/>
                  </a:schemeClr>
                </a:solidFill>
                <a:latin typeface="Monotype Corsiva" pitchFamily="66" charset="0"/>
              </a:rPr>
              <a:t>»</a:t>
            </a:r>
            <a:endParaRPr lang="ru-RU" sz="2800" b="1" i="1" dirty="0">
              <a:solidFill>
                <a:schemeClr val="accent6">
                  <a:lumMod val="60000"/>
                  <a:lumOff val="40000"/>
                </a:schemeClr>
              </a:solidFill>
              <a:latin typeface="Monotype Corsiva" pitchFamily="66" charset="0"/>
            </a:endParaRPr>
          </a:p>
        </p:txBody>
      </p:sp>
      <p:sp>
        <p:nvSpPr>
          <p:cNvPr id="5123" name="Rectangle 3"/>
          <p:cNvSpPr>
            <a:spLocks noGrp="1" noChangeArrowheads="1"/>
          </p:cNvSpPr>
          <p:nvPr>
            <p:ph type="subTitle" idx="1"/>
          </p:nvPr>
        </p:nvSpPr>
        <p:spPr>
          <a:xfrm>
            <a:off x="899592" y="4108443"/>
            <a:ext cx="4176464" cy="864096"/>
          </a:xfrm>
        </p:spPr>
        <p:txBody>
          <a:bodyPr>
            <a:normAutofit fontScale="55000" lnSpcReduction="20000"/>
          </a:bodyPr>
          <a:lstStyle/>
          <a:p>
            <a:r>
              <a:rPr lang="ru-RU" sz="2900" b="1" i="1" dirty="0" smtClean="0">
                <a:solidFill>
                  <a:schemeClr val="accent6"/>
                </a:solidFill>
                <a:latin typeface="Times New Roman" panose="02020603050405020304" pitchFamily="18" charset="0"/>
                <a:cs typeface="Times New Roman" panose="02020603050405020304" pitchFamily="18" charset="0"/>
                <a:sym typeface="Arial" charset="0"/>
              </a:rPr>
              <a:t>учитель информатики </a:t>
            </a:r>
          </a:p>
          <a:p>
            <a:r>
              <a:rPr lang="ru-RU" sz="2900" b="1" i="1" dirty="0" smtClean="0">
                <a:solidFill>
                  <a:schemeClr val="accent6"/>
                </a:solidFill>
                <a:latin typeface="Times New Roman" panose="02020603050405020304" pitchFamily="18" charset="0"/>
                <a:cs typeface="Times New Roman" panose="02020603050405020304" pitchFamily="18" charset="0"/>
                <a:sym typeface="Arial" charset="0"/>
              </a:rPr>
              <a:t>МБОУ </a:t>
            </a:r>
            <a:r>
              <a:rPr lang="ru-RU" sz="2900" b="1" i="1" dirty="0" smtClean="0">
                <a:solidFill>
                  <a:schemeClr val="accent6"/>
                </a:solidFill>
                <a:latin typeface="Times New Roman" panose="02020603050405020304" pitchFamily="18" charset="0"/>
                <a:cs typeface="Times New Roman" panose="02020603050405020304" pitchFamily="18" charset="0"/>
                <a:sym typeface="Arial" charset="0"/>
              </a:rPr>
              <a:t>СОШ </a:t>
            </a:r>
            <a:r>
              <a:rPr lang="ru-RU" sz="2900" b="1" i="1" dirty="0" smtClean="0">
                <a:solidFill>
                  <a:schemeClr val="accent6"/>
                </a:solidFill>
                <a:latin typeface="Times New Roman" panose="02020603050405020304" pitchFamily="18" charset="0"/>
                <a:cs typeface="Times New Roman" panose="02020603050405020304" pitchFamily="18" charset="0"/>
                <a:sym typeface="Arial" charset="0"/>
              </a:rPr>
              <a:t>№ </a:t>
            </a:r>
            <a:r>
              <a:rPr lang="ru-RU" sz="2900" b="1" i="1" dirty="0" smtClean="0">
                <a:solidFill>
                  <a:schemeClr val="accent6"/>
                </a:solidFill>
                <a:latin typeface="Times New Roman" panose="02020603050405020304" pitchFamily="18" charset="0"/>
                <a:cs typeface="Times New Roman" panose="02020603050405020304" pitchFamily="18" charset="0"/>
                <a:sym typeface="Arial" charset="0"/>
              </a:rPr>
              <a:t>4</a:t>
            </a:r>
            <a:r>
              <a:rPr lang="ru-RU" sz="2900" b="1" i="1" dirty="0" smtClean="0">
                <a:solidFill>
                  <a:schemeClr val="accent6"/>
                </a:solidFill>
                <a:latin typeface="Times New Roman" panose="02020603050405020304" pitchFamily="18" charset="0"/>
                <a:cs typeface="Times New Roman" panose="02020603050405020304" pitchFamily="18" charset="0"/>
                <a:sym typeface="Arial" charset="0"/>
              </a:rPr>
              <a:t> </a:t>
            </a:r>
            <a:r>
              <a:rPr lang="ru-RU" sz="2900" b="1" i="1" dirty="0" smtClean="0">
                <a:solidFill>
                  <a:schemeClr val="accent6"/>
                </a:solidFill>
                <a:latin typeface="Times New Roman" panose="02020603050405020304" pitchFamily="18" charset="0"/>
                <a:cs typeface="Times New Roman" panose="02020603050405020304" pitchFamily="18" charset="0"/>
                <a:sym typeface="Arial" charset="0"/>
              </a:rPr>
              <a:t>г. </a:t>
            </a:r>
            <a:r>
              <a:rPr lang="ru-RU" sz="2900" b="1" i="1" dirty="0" smtClean="0">
                <a:solidFill>
                  <a:schemeClr val="accent6"/>
                </a:solidFill>
                <a:latin typeface="Times New Roman" panose="02020603050405020304" pitchFamily="18" charset="0"/>
                <a:cs typeface="Times New Roman" panose="02020603050405020304" pitchFamily="18" charset="0"/>
                <a:sym typeface="Arial" charset="0"/>
              </a:rPr>
              <a:t>Татарска</a:t>
            </a:r>
          </a:p>
          <a:p>
            <a:r>
              <a:rPr lang="ru-RU" sz="2900" b="1" i="1" dirty="0" smtClean="0">
                <a:solidFill>
                  <a:schemeClr val="accent6"/>
                </a:solidFill>
                <a:latin typeface="Times New Roman" panose="02020603050405020304" pitchFamily="18" charset="0"/>
                <a:cs typeface="Times New Roman" panose="02020603050405020304" pitchFamily="18" charset="0"/>
                <a:sym typeface="Arial" charset="0"/>
              </a:rPr>
              <a:t>Тарасова Екатерина Петровна</a:t>
            </a:r>
            <a:endParaRPr lang="ru-RU" sz="2900" b="1" i="1" dirty="0" smtClean="0">
              <a:solidFill>
                <a:schemeClr val="accent6"/>
              </a:solidFill>
              <a:latin typeface="Times New Roman" panose="02020603050405020304" pitchFamily="18" charset="0"/>
              <a:cs typeface="Times New Roman" panose="02020603050405020304" pitchFamily="18" charset="0"/>
              <a:sym typeface="Arial" charset="0"/>
            </a:endParaRPr>
          </a:p>
          <a:p>
            <a:endParaRPr lang="ru-RU" dirty="0" smtClean="0">
              <a:solidFill>
                <a:schemeClr val="accent6"/>
              </a:solidFill>
              <a:latin typeface="Times New Roman" panose="02020603050405020304" pitchFamily="18" charset="0"/>
              <a:cs typeface="Times New Roman" panose="02020603050405020304" pitchFamily="18" charset="0"/>
              <a:sym typeface="Arial" charset="0"/>
            </a:endParaRPr>
          </a:p>
        </p:txBody>
      </p:sp>
      <p:pic>
        <p:nvPicPr>
          <p:cNvPr id="57346" name="Picture 2" descr="Картинка 20 из 853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602478" y="2402024"/>
            <a:ext cx="3096344" cy="3851852"/>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7504" y="188640"/>
            <a:ext cx="7859216" cy="914400"/>
          </a:xfrm>
        </p:spPr>
        <p:txBody>
          <a:bodyPr>
            <a:normAutofit fontScale="90000"/>
          </a:bodyPr>
          <a:lstStyle/>
          <a:p>
            <a:pPr marL="457200" indent="-457200"/>
            <a:r>
              <a:rPr lang="ru-RU" sz="4000"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Изучение информатики </a:t>
            </a:r>
            <a:br>
              <a:rPr lang="ru-RU" sz="4000"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4000"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7-9 классах </a:t>
            </a:r>
            <a:r>
              <a:rPr lang="ru-RU" sz="4000" i="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способствует:</a:t>
            </a:r>
            <a:endParaRPr lang="ru-RU" sz="4000" b="1" i="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171" name="Content Placeholder 7"/>
          <p:cNvSpPr>
            <a:spLocks noGrp="1"/>
          </p:cNvSpPr>
          <p:nvPr>
            <p:ph idx="1"/>
          </p:nvPr>
        </p:nvSpPr>
        <p:spPr>
          <a:xfrm>
            <a:off x="395536" y="1268760"/>
            <a:ext cx="6912768" cy="5400600"/>
          </a:xfrm>
        </p:spPr>
        <p:txBody>
          <a:bodyPr/>
          <a:lstStyle/>
          <a:p>
            <a:r>
              <a:rPr lang="ru-RU" sz="2000" b="1" i="1" dirty="0">
                <a:solidFill>
                  <a:schemeClr val="accent6"/>
                </a:solidFill>
                <a:latin typeface="Times New Roman" panose="02020603050405020304" pitchFamily="18" charset="0"/>
                <a:cs typeface="Times New Roman" panose="02020603050405020304" pitchFamily="18" charset="0"/>
              </a:rPr>
              <a:t>формированию целостного мировоззрения</a:t>
            </a:r>
            <a:r>
              <a:rPr lang="ru-RU" sz="2000" dirty="0">
                <a:solidFill>
                  <a:schemeClr val="accent6"/>
                </a:solidFill>
                <a:latin typeface="Times New Roman" panose="02020603050405020304" pitchFamily="18" charset="0"/>
                <a:cs typeface="Times New Roman" panose="02020603050405020304" pitchFamily="18" charset="0"/>
              </a:rPr>
              <a:t>,  соответствующего современному</a:t>
            </a:r>
            <a:r>
              <a:rPr lang="ru-RU" sz="2000" b="1" i="1" dirty="0">
                <a:solidFill>
                  <a:schemeClr val="accent6"/>
                </a:solidFill>
                <a:latin typeface="Times New Roman" panose="02020603050405020304" pitchFamily="18" charset="0"/>
                <a:cs typeface="Times New Roman" panose="02020603050405020304" pitchFamily="18" charset="0"/>
              </a:rPr>
              <a:t>  </a:t>
            </a:r>
            <a:r>
              <a:rPr lang="ru-RU" sz="2000" dirty="0">
                <a:solidFill>
                  <a:schemeClr val="accent6"/>
                </a:solidFill>
                <a:latin typeface="Times New Roman" panose="02020603050405020304" pitchFamily="18" charset="0"/>
                <a:cs typeface="Times New Roman" panose="02020603050405020304" pitchFamily="18" charset="0"/>
              </a:rPr>
              <a:t>уровню развития науки и общественной практики за счет развития представлений об информации как важнейшем стратегическом ресурсе развития личности, государства, общества; </a:t>
            </a:r>
          </a:p>
          <a:p>
            <a:r>
              <a:rPr lang="ru-RU" sz="2000" b="1" i="1" dirty="0">
                <a:solidFill>
                  <a:schemeClr val="accent6"/>
                </a:solidFill>
                <a:latin typeface="Times New Roman" panose="02020603050405020304" pitchFamily="18" charset="0"/>
                <a:cs typeface="Times New Roman" panose="02020603050405020304" pitchFamily="18" charset="0"/>
              </a:rPr>
              <a:t>совершенствованию общеучебных и общекультурных навыков работы с информацией</a:t>
            </a:r>
            <a:r>
              <a:rPr lang="ru-RU" sz="2000" dirty="0">
                <a:solidFill>
                  <a:schemeClr val="accent6"/>
                </a:solidFill>
                <a:latin typeface="Times New Roman" panose="02020603050405020304" pitchFamily="18" charset="0"/>
                <a:cs typeface="Times New Roman" panose="02020603050405020304" pitchFamily="18" charset="0"/>
              </a:rPr>
              <a:t> в процессе систематизации и обобщения имеющихся и получения новых знаний, умений и способов деятельности в области информатики и ИКТ; развитию навыков самостоятельной учебной деятельности школьников;</a:t>
            </a:r>
          </a:p>
          <a:p>
            <a:r>
              <a:rPr lang="ru-RU" sz="2000" b="1" i="1" dirty="0">
                <a:solidFill>
                  <a:schemeClr val="accent6"/>
                </a:solidFill>
                <a:latin typeface="Times New Roman" panose="02020603050405020304" pitchFamily="18" charset="0"/>
                <a:cs typeface="Times New Roman" panose="02020603050405020304" pitchFamily="18" charset="0"/>
              </a:rPr>
              <a:t>воспитанию ответственного и избирательного отношения к информации</a:t>
            </a:r>
            <a:r>
              <a:rPr lang="ru-RU" sz="2000" dirty="0">
                <a:solidFill>
                  <a:schemeClr val="accent6"/>
                </a:solidFill>
                <a:latin typeface="Times New Roman" panose="02020603050405020304" pitchFamily="18" charset="0"/>
                <a:cs typeface="Times New Roman" panose="02020603050405020304" pitchFamily="18" charset="0"/>
              </a:rPr>
              <a:t> с учетом правовых и этических аспектов ее распространения, воспитанию стремления к продолжению образования и созидательной деятельности с применением средств ИКТ.</a:t>
            </a:r>
          </a:p>
          <a:p>
            <a:endParaRPr lang="ru-RU" sz="1800" dirty="0" smtClean="0"/>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082752604"/>
              </p:ext>
            </p:extLst>
          </p:nvPr>
        </p:nvGraphicFramePr>
        <p:xfrm>
          <a:off x="395536" y="116632"/>
          <a:ext cx="8280918" cy="6611558"/>
        </p:xfrm>
        <a:graphic>
          <a:graphicData uri="http://schemas.openxmlformats.org/drawingml/2006/table">
            <a:tbl>
              <a:tblPr/>
              <a:tblGrid>
                <a:gridCol w="2323894"/>
                <a:gridCol w="2978512"/>
                <a:gridCol w="2978512"/>
              </a:tblGrid>
              <a:tr h="385502">
                <a:tc>
                  <a:txBody>
                    <a:bodyPr/>
                    <a:lstStyle/>
                    <a:p>
                      <a:r>
                        <a:rPr lang="ru-RU" sz="1600" b="1" dirty="0">
                          <a:effectLst/>
                          <a:latin typeface="times new roman" panose="02020603050405020304" pitchFamily="18" charset="0"/>
                        </a:rPr>
                        <a:t>Предмет изменений</a:t>
                      </a:r>
                      <a:endParaRPr lang="ru-RU" sz="1600" dirty="0">
                        <a:effectLst/>
                      </a:endParaRPr>
                    </a:p>
                  </a:txBody>
                  <a:tcPr marL="0" marR="0" marT="0" marB="0" anchor="ctr">
                    <a:lnL>
                      <a:noFill/>
                    </a:lnL>
                    <a:lnR>
                      <a:noFill/>
                    </a:lnR>
                    <a:lnT>
                      <a:noFill/>
                    </a:lnT>
                    <a:lnB>
                      <a:noFill/>
                    </a:lnB>
                    <a:solidFill>
                      <a:srgbClr val="F2F2F2"/>
                    </a:solidFill>
                  </a:tcPr>
                </a:tc>
                <a:tc>
                  <a:txBody>
                    <a:bodyPr/>
                    <a:lstStyle/>
                    <a:p>
                      <a:r>
                        <a:rPr lang="ru-RU" sz="1600" b="1">
                          <a:effectLst/>
                          <a:latin typeface="times new roman" panose="02020603050405020304" pitchFamily="18" charset="0"/>
                        </a:rPr>
                        <a:t>Традиционная деятельность учителя</a:t>
                      </a:r>
                      <a:endParaRPr lang="ru-RU" sz="1600">
                        <a:effectLst/>
                      </a:endParaRPr>
                    </a:p>
                  </a:txBody>
                  <a:tcPr marL="0" marR="0" marT="0" marB="0" anchor="ctr">
                    <a:lnL>
                      <a:noFill/>
                    </a:lnL>
                    <a:lnR>
                      <a:noFill/>
                    </a:lnR>
                    <a:lnT>
                      <a:noFill/>
                    </a:lnT>
                    <a:lnB>
                      <a:noFill/>
                    </a:lnB>
                    <a:solidFill>
                      <a:srgbClr val="F2F2F2"/>
                    </a:solidFill>
                  </a:tcPr>
                </a:tc>
                <a:tc>
                  <a:txBody>
                    <a:bodyPr/>
                    <a:lstStyle/>
                    <a:p>
                      <a:r>
                        <a:rPr lang="ru-RU" sz="1600" b="1">
                          <a:effectLst/>
                          <a:latin typeface="times new roman" panose="02020603050405020304" pitchFamily="18" charset="0"/>
                        </a:rPr>
                        <a:t>Деятельность учителя, работающего по ФГОС</a:t>
                      </a:r>
                      <a:endParaRPr lang="ru-RU" sz="1600">
                        <a:effectLst/>
                      </a:endParaRPr>
                    </a:p>
                  </a:txBody>
                  <a:tcPr marL="0" marR="0" marT="0" marB="0" anchor="ctr">
                    <a:lnL>
                      <a:noFill/>
                    </a:lnL>
                    <a:lnR>
                      <a:noFill/>
                    </a:lnR>
                    <a:lnT>
                      <a:noFill/>
                    </a:lnT>
                    <a:lnB>
                      <a:noFill/>
                    </a:lnB>
                    <a:solidFill>
                      <a:srgbClr val="F2F2F2"/>
                    </a:solidFill>
                  </a:tcPr>
                </a:tc>
              </a:tr>
              <a:tr h="1734758">
                <a:tc rowSpan="2">
                  <a:txBody>
                    <a:bodyPr/>
                    <a:lstStyle/>
                    <a:p>
                      <a:r>
                        <a:rPr lang="ru-RU" sz="1600" dirty="0">
                          <a:effectLst/>
                          <a:latin typeface="times new roman" panose="02020603050405020304" pitchFamily="18" charset="0"/>
                        </a:rPr>
                        <a:t>Подготовка к уроку</a:t>
                      </a:r>
                      <a:endParaRPr lang="ru-RU" sz="1600" dirty="0">
                        <a:effectLst/>
                      </a:endParaRPr>
                    </a:p>
                  </a:txBody>
                  <a:tcPr marL="0" marR="0" marT="0" marB="0" anchor="ctr">
                    <a:lnL>
                      <a:noFill/>
                    </a:lnL>
                    <a:lnR>
                      <a:noFill/>
                    </a:lnR>
                    <a:lnT>
                      <a:noFill/>
                    </a:lnT>
                    <a:lnB>
                      <a:noFill/>
                    </a:lnB>
                    <a:solidFill>
                      <a:srgbClr val="F2F2F2"/>
                    </a:solidFill>
                  </a:tcPr>
                </a:tc>
                <a:tc>
                  <a:txBody>
                    <a:bodyPr/>
                    <a:lstStyle/>
                    <a:p>
                      <a:r>
                        <a:rPr lang="ru-RU" sz="1600" dirty="0">
                          <a:effectLst/>
                          <a:latin typeface="times new roman" panose="02020603050405020304" pitchFamily="18" charset="0"/>
                        </a:rPr>
                        <a:t>Учитель пользуется жестко структурированным конспектом урока</a:t>
                      </a:r>
                      <a:endParaRPr lang="ru-RU" sz="1600" dirty="0">
                        <a:effectLst/>
                      </a:endParaRPr>
                    </a:p>
                  </a:txBody>
                  <a:tcPr marL="0" marR="0" marT="0" marB="0" anchor="ctr">
                    <a:lnL>
                      <a:noFill/>
                    </a:lnL>
                    <a:lnR>
                      <a:noFill/>
                    </a:lnR>
                    <a:lnT>
                      <a:noFill/>
                    </a:lnT>
                    <a:lnB>
                      <a:noFill/>
                    </a:lnB>
                    <a:solidFill>
                      <a:srgbClr val="F2F2F2"/>
                    </a:solidFill>
                  </a:tcPr>
                </a:tc>
                <a:tc>
                  <a:txBody>
                    <a:bodyPr/>
                    <a:lstStyle/>
                    <a:p>
                      <a:r>
                        <a:rPr lang="ru-RU" sz="1600" b="1" i="1" u="sng" dirty="0">
                          <a:effectLst/>
                          <a:latin typeface="times new roman" panose="02020603050405020304" pitchFamily="18" charset="0"/>
                        </a:rPr>
                        <a:t>Главное: я(учитель) даю знания и организую действия.</a:t>
                      </a:r>
                      <a:endParaRPr lang="ru-RU" sz="1600" dirty="0">
                        <a:effectLst/>
                      </a:endParaRPr>
                    </a:p>
                    <a:p>
                      <a:r>
                        <a:rPr lang="ru-RU" sz="1600" dirty="0">
                          <a:effectLst/>
                          <a:latin typeface="times new roman" panose="02020603050405020304" pitchFamily="18" charset="0"/>
                        </a:rPr>
                        <a:t>Учитель пользуется сценарным планом урока, предоставляющим ему свободу в выборе форм, способов и приемов обучения</a:t>
                      </a:r>
                      <a:endParaRPr lang="ru-RU" sz="1600" dirty="0">
                        <a:effectLst/>
                      </a:endParaRPr>
                    </a:p>
                  </a:txBody>
                  <a:tcPr marL="0" marR="0" marT="0" marB="0" anchor="ctr">
                    <a:lnL>
                      <a:noFill/>
                    </a:lnL>
                    <a:lnR>
                      <a:noFill/>
                    </a:lnR>
                    <a:lnT>
                      <a:noFill/>
                    </a:lnT>
                    <a:lnB>
                      <a:noFill/>
                    </a:lnB>
                    <a:solidFill>
                      <a:srgbClr val="F2F2F2"/>
                    </a:solidFill>
                  </a:tcPr>
                </a:tc>
              </a:tr>
              <a:tr h="1156505">
                <a:tc vMerge="1">
                  <a:txBody>
                    <a:bodyPr/>
                    <a:lstStyle/>
                    <a:p>
                      <a:endParaRPr lang="ru-RU"/>
                    </a:p>
                  </a:txBody>
                  <a:tcPr/>
                </a:tc>
                <a:tc>
                  <a:txBody>
                    <a:bodyPr/>
                    <a:lstStyle/>
                    <a:p>
                      <a:r>
                        <a:rPr lang="ru-RU" sz="1600">
                          <a:effectLst/>
                          <a:latin typeface="times new roman" panose="02020603050405020304" pitchFamily="18" charset="0"/>
                        </a:rPr>
                        <a:t>При подготовке к уроку учитель использует учебник и методические рекомендации</a:t>
                      </a:r>
                      <a:endParaRPr lang="ru-RU" sz="1600">
                        <a:effectLst/>
                      </a:endParaRPr>
                    </a:p>
                  </a:txBody>
                  <a:tcPr marL="0" marR="0" marT="0" marB="0" anchor="ctr">
                    <a:lnL>
                      <a:noFill/>
                    </a:lnL>
                    <a:lnR>
                      <a:noFill/>
                    </a:lnR>
                    <a:lnT>
                      <a:noFill/>
                    </a:lnT>
                    <a:lnB>
                      <a:noFill/>
                    </a:lnB>
                    <a:solidFill>
                      <a:srgbClr val="F2F2F2"/>
                    </a:solidFill>
                  </a:tcPr>
                </a:tc>
                <a:tc>
                  <a:txBody>
                    <a:bodyPr/>
                    <a:lstStyle/>
                    <a:p>
                      <a:endParaRPr lang="ru-RU" sz="1600" dirty="0" smtClean="0">
                        <a:effectLst/>
                        <a:latin typeface="times new roman" panose="02020603050405020304" pitchFamily="18" charset="0"/>
                      </a:endParaRPr>
                    </a:p>
                    <a:p>
                      <a:r>
                        <a:rPr lang="ru-RU" sz="1600" dirty="0" smtClean="0">
                          <a:effectLst/>
                          <a:latin typeface="times new roman" panose="02020603050405020304" pitchFamily="18" charset="0"/>
                        </a:rPr>
                        <a:t>При </a:t>
                      </a:r>
                      <a:r>
                        <a:rPr lang="ru-RU" sz="1600" dirty="0">
                          <a:effectLst/>
                          <a:latin typeface="times new roman" panose="02020603050405020304" pitchFamily="18" charset="0"/>
                        </a:rPr>
                        <a:t>подготовке к уроку учитель использует учебник и методические рекомендации, </a:t>
                      </a:r>
                      <a:r>
                        <a:rPr lang="ru-RU" sz="1600" dirty="0" err="1">
                          <a:effectLst/>
                          <a:latin typeface="times new roman" panose="02020603050405020304" pitchFamily="18" charset="0"/>
                        </a:rPr>
                        <a:t>интернет-ресурсы</a:t>
                      </a:r>
                      <a:r>
                        <a:rPr lang="ru-RU" sz="1600" dirty="0">
                          <a:effectLst/>
                          <a:latin typeface="times new roman" panose="02020603050405020304" pitchFamily="18" charset="0"/>
                        </a:rPr>
                        <a:t>, электронным приложением к уроку.</a:t>
                      </a:r>
                      <a:endParaRPr lang="ru-RU" sz="1600" dirty="0">
                        <a:effectLst/>
                      </a:endParaRPr>
                    </a:p>
                  </a:txBody>
                  <a:tcPr marL="0" marR="0" marT="0" marB="0" anchor="ctr">
                    <a:lnL>
                      <a:noFill/>
                    </a:lnL>
                    <a:lnR>
                      <a:noFill/>
                    </a:lnR>
                    <a:lnT>
                      <a:noFill/>
                    </a:lnT>
                    <a:lnB>
                      <a:noFill/>
                    </a:lnB>
                    <a:solidFill>
                      <a:srgbClr val="F2F2F2"/>
                    </a:solidFill>
                  </a:tcPr>
                </a:tc>
              </a:tr>
              <a:tr h="2698512">
                <a:tc>
                  <a:txBody>
                    <a:bodyPr/>
                    <a:lstStyle/>
                    <a:p>
                      <a:r>
                        <a:rPr lang="ru-RU" sz="1600" dirty="0">
                          <a:effectLst/>
                          <a:latin typeface="times new roman" panose="02020603050405020304" pitchFamily="18" charset="0"/>
                        </a:rPr>
                        <a:t>Главная цель учителя на уроке</a:t>
                      </a:r>
                      <a:endParaRPr lang="ru-RU" sz="1600" dirty="0">
                        <a:effectLst/>
                      </a:endParaRPr>
                    </a:p>
                  </a:txBody>
                  <a:tcPr marL="0" marR="0" marT="0" marB="0" anchor="ctr">
                    <a:lnL>
                      <a:noFill/>
                    </a:lnL>
                    <a:lnR>
                      <a:noFill/>
                    </a:lnR>
                    <a:lnT>
                      <a:noFill/>
                    </a:lnT>
                    <a:lnB>
                      <a:noFill/>
                    </a:lnB>
                    <a:solidFill>
                      <a:srgbClr val="F2F2F2"/>
                    </a:solidFill>
                  </a:tcPr>
                </a:tc>
                <a:tc>
                  <a:txBody>
                    <a:bodyPr/>
                    <a:lstStyle/>
                    <a:p>
                      <a:r>
                        <a:rPr lang="ru-RU" sz="1600" dirty="0">
                          <a:effectLst/>
                          <a:latin typeface="times new roman" panose="02020603050405020304" pitchFamily="18" charset="0"/>
                        </a:rPr>
                        <a:t>Успеть выполнить все, что запланировано</a:t>
                      </a:r>
                      <a:endParaRPr lang="ru-RU" sz="1600" dirty="0">
                        <a:effectLst/>
                      </a:endParaRPr>
                    </a:p>
                  </a:txBody>
                  <a:tcPr marL="0" marR="0" marT="0" marB="0" anchor="ctr">
                    <a:lnL>
                      <a:noFill/>
                    </a:lnL>
                    <a:lnR>
                      <a:noFill/>
                    </a:lnR>
                    <a:lnT>
                      <a:noFill/>
                    </a:lnT>
                    <a:lnB>
                      <a:noFill/>
                    </a:lnB>
                    <a:solidFill>
                      <a:srgbClr val="F2F2F2"/>
                    </a:solidFill>
                  </a:tcPr>
                </a:tc>
                <a:tc>
                  <a:txBody>
                    <a:bodyPr/>
                    <a:lstStyle/>
                    <a:p>
                      <a:endParaRPr lang="ru-RU" sz="1600" dirty="0" smtClean="0">
                        <a:effectLst/>
                        <a:latin typeface="times new roman" panose="02020603050405020304" pitchFamily="18" charset="0"/>
                      </a:endParaRPr>
                    </a:p>
                    <a:p>
                      <a:r>
                        <a:rPr lang="ru-RU" sz="1600" dirty="0" smtClean="0">
                          <a:effectLst/>
                          <a:latin typeface="times new roman" panose="02020603050405020304" pitchFamily="18" charset="0"/>
                        </a:rPr>
                        <a:t>Организовать </a:t>
                      </a:r>
                      <a:r>
                        <a:rPr lang="ru-RU" sz="1600" dirty="0">
                          <a:effectLst/>
                          <a:latin typeface="times new roman" panose="02020603050405020304" pitchFamily="18" charset="0"/>
                        </a:rPr>
                        <a:t>деятельность детей:</a:t>
                      </a:r>
                      <a:endParaRPr lang="ru-RU" sz="1600" dirty="0">
                        <a:effectLst/>
                      </a:endParaRPr>
                    </a:p>
                    <a:p>
                      <a:pPr>
                        <a:buFont typeface="Arial" panose="020B0604020202020204" pitchFamily="34" charset="0"/>
                        <a:buChar char="•"/>
                      </a:pPr>
                      <a:r>
                        <a:rPr lang="ru-RU" sz="1600" dirty="0">
                          <a:effectLst/>
                          <a:latin typeface="times new roman" panose="02020603050405020304" pitchFamily="18" charset="0"/>
                        </a:rPr>
                        <a:t>по поиску и обработке информации;</a:t>
                      </a:r>
                      <a:endParaRPr lang="ru-RU" sz="1600" dirty="0">
                        <a:effectLst/>
                      </a:endParaRPr>
                    </a:p>
                    <a:p>
                      <a:pPr>
                        <a:buFont typeface="Arial" panose="020B0604020202020204" pitchFamily="34" charset="0"/>
                        <a:buChar char="•"/>
                      </a:pPr>
                      <a:r>
                        <a:rPr lang="ru-RU" sz="1600" dirty="0">
                          <a:effectLst/>
                          <a:latin typeface="times new roman" panose="02020603050405020304" pitchFamily="18" charset="0"/>
                        </a:rPr>
                        <a:t>обобщению способов действия;</a:t>
                      </a:r>
                      <a:endParaRPr lang="ru-RU" sz="1600" dirty="0">
                        <a:effectLst/>
                      </a:endParaRPr>
                    </a:p>
                    <a:p>
                      <a:pPr>
                        <a:buFont typeface="Arial" panose="020B0604020202020204" pitchFamily="34" charset="0"/>
                        <a:buChar char="•"/>
                      </a:pPr>
                      <a:r>
                        <a:rPr lang="ru-RU" sz="1600" dirty="0">
                          <a:effectLst/>
                          <a:latin typeface="times new roman" panose="02020603050405020304" pitchFamily="18" charset="0"/>
                        </a:rPr>
                        <a:t>определению имени урока, темы его</a:t>
                      </a:r>
                      <a:endParaRPr lang="ru-RU" sz="1600" dirty="0">
                        <a:effectLst/>
                      </a:endParaRPr>
                    </a:p>
                    <a:p>
                      <a:pPr>
                        <a:buFont typeface="Arial" panose="020B0604020202020204" pitchFamily="34" charset="0"/>
                        <a:buChar char="•"/>
                      </a:pPr>
                      <a:r>
                        <a:rPr lang="ru-RU" sz="1600" dirty="0">
                          <a:effectLst/>
                          <a:latin typeface="times new roman" panose="02020603050405020304" pitchFamily="18" charset="0"/>
                        </a:rPr>
                        <a:t> постановке учебной задачи и т. д.</a:t>
                      </a:r>
                      <a:endParaRPr lang="ru-RU" sz="1600" dirty="0">
                        <a:effectLst/>
                      </a:endParaRPr>
                    </a:p>
                    <a:p>
                      <a:pPr>
                        <a:buFont typeface="Arial" panose="020B0604020202020204" pitchFamily="34" charset="0"/>
                        <a:buChar char="•"/>
                      </a:pPr>
                      <a:r>
                        <a:rPr lang="ru-RU" sz="1600" b="1" i="1" u="sng" dirty="0">
                          <a:effectLst/>
                          <a:latin typeface="times new roman" panose="02020603050405020304" pitchFamily="18" charset="0"/>
                        </a:rPr>
                        <a:t>учит проверять правильность действий по эталону( по учебнику)</a:t>
                      </a:r>
                      <a:endParaRPr lang="ru-RU" sz="1600" dirty="0">
                        <a:effectLst/>
                      </a:endParaRPr>
                    </a:p>
                  </a:txBody>
                  <a:tcPr marL="0" marR="0" marT="0" marB="0" anchor="ctr">
                    <a:lnL>
                      <a:noFill/>
                    </a:lnL>
                    <a:lnR>
                      <a:noFill/>
                    </a:lnR>
                    <a:lnT>
                      <a:noFill/>
                    </a:lnT>
                    <a:lnB>
                      <a:noFill/>
                    </a:lnB>
                    <a:solidFill>
                      <a:srgbClr val="F2F2F2"/>
                    </a:solidFill>
                  </a:tcPr>
                </a:tc>
              </a:tr>
            </a:tbl>
          </a:graphicData>
        </a:graphic>
      </p:graphicFrame>
    </p:spTree>
    <p:extLst>
      <p:ext uri="{BB962C8B-B14F-4D97-AF65-F5344CB8AC3E}">
        <p14:creationId xmlns:p14="http://schemas.microsoft.com/office/powerpoint/2010/main" val="173849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569300914"/>
              </p:ext>
            </p:extLst>
          </p:nvPr>
        </p:nvGraphicFramePr>
        <p:xfrm>
          <a:off x="107504" y="116632"/>
          <a:ext cx="8784976" cy="6412908"/>
        </p:xfrm>
        <a:graphic>
          <a:graphicData uri="http://schemas.openxmlformats.org/drawingml/2006/table">
            <a:tbl>
              <a:tblPr/>
              <a:tblGrid>
                <a:gridCol w="1964693"/>
                <a:gridCol w="2989136"/>
                <a:gridCol w="3831147"/>
              </a:tblGrid>
              <a:tr h="2407124">
                <a:tc>
                  <a:txBody>
                    <a:bodyPr/>
                    <a:lstStyle/>
                    <a:p>
                      <a:r>
                        <a:rPr lang="ru-RU" sz="1600" dirty="0">
                          <a:effectLst/>
                          <a:latin typeface="times new roman" panose="02020603050405020304" pitchFamily="18" charset="0"/>
                        </a:rPr>
                        <a:t>Формулирование заданий для обучающихся (определение деятельности детей)</a:t>
                      </a:r>
                      <a:endParaRPr lang="ru-RU" sz="1600" dirty="0">
                        <a:effectLst/>
                      </a:endParaRPr>
                    </a:p>
                  </a:txBody>
                  <a:tcPr marL="0" marR="0" marT="0" marB="0" anchor="ctr">
                    <a:lnL>
                      <a:noFill/>
                    </a:lnL>
                    <a:lnR>
                      <a:noFill/>
                    </a:lnR>
                    <a:lnT>
                      <a:noFill/>
                    </a:lnT>
                    <a:lnB>
                      <a:noFill/>
                    </a:lnB>
                    <a:solidFill>
                      <a:srgbClr val="F2F2F2"/>
                    </a:solidFill>
                  </a:tcPr>
                </a:tc>
                <a:tc>
                  <a:txBody>
                    <a:bodyPr/>
                    <a:lstStyle/>
                    <a:p>
                      <a:r>
                        <a:rPr lang="ru-RU" sz="1600">
                          <a:effectLst/>
                          <a:latin typeface="times new roman" panose="02020603050405020304" pitchFamily="18" charset="0"/>
                        </a:rPr>
                        <a:t>Формулировки: решите, спишите, сравните, найдите, выпишите, выполните и т. д.</a:t>
                      </a:r>
                      <a:endParaRPr lang="ru-RU" sz="1600">
                        <a:effectLst/>
                      </a:endParaRPr>
                    </a:p>
                  </a:txBody>
                  <a:tcPr marL="0" marR="0" marT="0" marB="0" anchor="ctr">
                    <a:lnL>
                      <a:noFill/>
                    </a:lnL>
                    <a:lnR>
                      <a:noFill/>
                    </a:lnR>
                    <a:lnT>
                      <a:noFill/>
                    </a:lnT>
                    <a:lnB>
                      <a:noFill/>
                    </a:lnB>
                    <a:solidFill>
                      <a:srgbClr val="F2F2F2"/>
                    </a:solidFill>
                  </a:tcPr>
                </a:tc>
                <a:tc>
                  <a:txBody>
                    <a:bodyPr/>
                    <a:lstStyle/>
                    <a:p>
                      <a:r>
                        <a:rPr lang="ru-RU" sz="1600">
                          <a:effectLst/>
                          <a:latin typeface="times new roman" panose="02020603050405020304" pitchFamily="18" charset="0"/>
                        </a:rPr>
                        <a:t>Формулировки: проанализируйте, докажите (объясните, обоснуйте свой выбор), сравните, выразите символом, создайте схему или модель, продолжите, обобщите (сделайте вывод), выберите решение или способ решения, исследуйте, оцените, измените, придумайте и т. д.</a:t>
                      </a:r>
                      <a:endParaRPr lang="ru-RU" sz="1600">
                        <a:effectLst/>
                      </a:endParaRPr>
                    </a:p>
                  </a:txBody>
                  <a:tcPr marL="0" marR="0" marT="0" marB="0" anchor="ctr">
                    <a:lnL>
                      <a:noFill/>
                    </a:lnL>
                    <a:lnR>
                      <a:noFill/>
                    </a:lnR>
                    <a:lnT>
                      <a:noFill/>
                    </a:lnT>
                    <a:lnB>
                      <a:noFill/>
                    </a:lnB>
                    <a:solidFill>
                      <a:srgbClr val="F2F2F2"/>
                    </a:solidFill>
                  </a:tcPr>
                </a:tc>
              </a:tr>
              <a:tr h="473196">
                <a:tc>
                  <a:txBody>
                    <a:bodyPr/>
                    <a:lstStyle/>
                    <a:p>
                      <a:r>
                        <a:rPr lang="ru-RU" sz="1600">
                          <a:effectLst/>
                          <a:latin typeface="times new roman" panose="02020603050405020304" pitchFamily="18" charset="0"/>
                        </a:rPr>
                        <a:t>Форма урока</a:t>
                      </a:r>
                      <a:endParaRPr lang="ru-RU" sz="1600">
                        <a:effectLst/>
                      </a:endParaRPr>
                    </a:p>
                  </a:txBody>
                  <a:tcPr marL="0" marR="0" marT="0" marB="0" anchor="ctr">
                    <a:lnL>
                      <a:noFill/>
                    </a:lnL>
                    <a:lnR>
                      <a:noFill/>
                    </a:lnR>
                    <a:lnT>
                      <a:noFill/>
                    </a:lnT>
                    <a:lnB>
                      <a:noFill/>
                    </a:lnB>
                    <a:solidFill>
                      <a:srgbClr val="F2F2F2"/>
                    </a:solidFill>
                  </a:tcPr>
                </a:tc>
                <a:tc>
                  <a:txBody>
                    <a:bodyPr/>
                    <a:lstStyle/>
                    <a:p>
                      <a:r>
                        <a:rPr lang="ru-RU" sz="1600">
                          <a:effectLst/>
                          <a:latin typeface="times new roman" panose="02020603050405020304" pitchFamily="18" charset="0"/>
                        </a:rPr>
                        <a:t>Преимущественно фронтальная</a:t>
                      </a:r>
                      <a:endParaRPr lang="ru-RU" sz="1600">
                        <a:effectLst/>
                      </a:endParaRPr>
                    </a:p>
                  </a:txBody>
                  <a:tcPr marL="0" marR="0" marT="0" marB="0" anchor="ctr">
                    <a:lnL>
                      <a:noFill/>
                    </a:lnL>
                    <a:lnR>
                      <a:noFill/>
                    </a:lnR>
                    <a:lnT>
                      <a:noFill/>
                    </a:lnT>
                    <a:lnB>
                      <a:noFill/>
                    </a:lnB>
                    <a:solidFill>
                      <a:srgbClr val="F2F2F2"/>
                    </a:solidFill>
                  </a:tcPr>
                </a:tc>
                <a:tc>
                  <a:txBody>
                    <a:bodyPr/>
                    <a:lstStyle/>
                    <a:p>
                      <a:r>
                        <a:rPr lang="ru-RU" sz="1600">
                          <a:effectLst/>
                          <a:latin typeface="times new roman" panose="02020603050405020304" pitchFamily="18" charset="0"/>
                        </a:rPr>
                        <a:t> фронтальная ,в парах, групповая индивидуальная</a:t>
                      </a:r>
                      <a:endParaRPr lang="ru-RU" sz="1600">
                        <a:effectLst/>
                      </a:endParaRPr>
                    </a:p>
                  </a:txBody>
                  <a:tcPr marL="0" marR="0" marT="0" marB="0" anchor="ctr">
                    <a:lnL>
                      <a:noFill/>
                    </a:lnL>
                    <a:lnR>
                      <a:noFill/>
                    </a:lnR>
                    <a:lnT>
                      <a:noFill/>
                    </a:lnT>
                    <a:lnB>
                      <a:noFill/>
                    </a:lnB>
                    <a:solidFill>
                      <a:srgbClr val="F2F2F2"/>
                    </a:solidFill>
                  </a:tcPr>
                </a:tc>
              </a:tr>
              <a:tr h="370327">
                <a:tc>
                  <a:txBody>
                    <a:bodyPr/>
                    <a:lstStyle/>
                    <a:p>
                      <a:r>
                        <a:rPr lang="ru-RU" sz="1600">
                          <a:effectLst/>
                          <a:latin typeface="times new roman" panose="02020603050405020304" pitchFamily="18" charset="0"/>
                        </a:rPr>
                        <a:t>Нестандартное уроки</a:t>
                      </a:r>
                      <a:endParaRPr lang="ru-RU" sz="1600">
                        <a:effectLst/>
                      </a:endParaRPr>
                    </a:p>
                  </a:txBody>
                  <a:tcPr marL="0" marR="0" marT="0" marB="0" anchor="ctr">
                    <a:lnL>
                      <a:noFill/>
                    </a:lnL>
                    <a:lnR>
                      <a:noFill/>
                    </a:lnR>
                    <a:lnT>
                      <a:noFill/>
                    </a:lnT>
                    <a:lnB>
                      <a:noFill/>
                    </a:lnB>
                    <a:solidFill>
                      <a:srgbClr val="F2F2F2"/>
                    </a:solidFill>
                  </a:tcPr>
                </a:tc>
                <a:tc>
                  <a:txBody>
                    <a:bodyPr/>
                    <a:lstStyle/>
                    <a:p>
                      <a:pPr algn="ctr"/>
                      <a:r>
                        <a:rPr lang="ru-RU" sz="1600">
                          <a:effectLst/>
                          <a:latin typeface="times new roman" panose="02020603050405020304" pitchFamily="18" charset="0"/>
                        </a:rPr>
                        <a:t>–</a:t>
                      </a:r>
                      <a:endParaRPr lang="ru-RU" sz="1600">
                        <a:effectLst/>
                      </a:endParaRPr>
                    </a:p>
                  </a:txBody>
                  <a:tcPr marL="0" marR="0" marT="0" marB="0" anchor="ctr">
                    <a:lnL>
                      <a:noFill/>
                    </a:lnL>
                    <a:lnR>
                      <a:noFill/>
                    </a:lnR>
                    <a:lnT>
                      <a:noFill/>
                    </a:lnT>
                    <a:lnB>
                      <a:noFill/>
                    </a:lnB>
                    <a:solidFill>
                      <a:srgbClr val="F2F2F2"/>
                    </a:solidFill>
                  </a:tcPr>
                </a:tc>
                <a:tc>
                  <a:txBody>
                    <a:bodyPr/>
                    <a:lstStyle/>
                    <a:p>
                      <a:r>
                        <a:rPr lang="ru-RU" sz="1600">
                          <a:effectLst/>
                          <a:latin typeface="times new roman" panose="02020603050405020304" pitchFamily="18" charset="0"/>
                        </a:rPr>
                        <a:t>Урок проектной деятельности</a:t>
                      </a:r>
                      <a:endParaRPr lang="ru-RU" sz="1600">
                        <a:effectLst/>
                      </a:endParaRPr>
                    </a:p>
                  </a:txBody>
                  <a:tcPr marL="0" marR="0" marT="0" marB="0" anchor="ctr">
                    <a:lnL>
                      <a:noFill/>
                    </a:lnL>
                    <a:lnR>
                      <a:noFill/>
                    </a:lnR>
                    <a:lnT>
                      <a:noFill/>
                    </a:lnT>
                    <a:lnB>
                      <a:noFill/>
                    </a:lnB>
                    <a:solidFill>
                      <a:srgbClr val="F2F2F2"/>
                    </a:solidFill>
                  </a:tcPr>
                </a:tc>
              </a:tr>
              <a:tr h="2221960">
                <a:tc>
                  <a:txBody>
                    <a:bodyPr/>
                    <a:lstStyle/>
                    <a:p>
                      <a:r>
                        <a:rPr lang="ru-RU" sz="1600">
                          <a:effectLst/>
                          <a:latin typeface="times new roman" panose="02020603050405020304" pitchFamily="18" charset="0"/>
                        </a:rPr>
                        <a:t>Взаимодействие с родителями обучающихся</a:t>
                      </a:r>
                      <a:endParaRPr lang="ru-RU" sz="1600">
                        <a:effectLst/>
                      </a:endParaRPr>
                    </a:p>
                  </a:txBody>
                  <a:tcPr marL="0" marR="0" marT="0" marB="0" anchor="ctr">
                    <a:lnL>
                      <a:noFill/>
                    </a:lnL>
                    <a:lnR>
                      <a:noFill/>
                    </a:lnR>
                    <a:lnT>
                      <a:noFill/>
                    </a:lnT>
                    <a:lnB>
                      <a:noFill/>
                    </a:lnB>
                    <a:solidFill>
                      <a:srgbClr val="F2F2F2"/>
                    </a:solidFill>
                  </a:tcPr>
                </a:tc>
                <a:tc>
                  <a:txBody>
                    <a:bodyPr/>
                    <a:lstStyle/>
                    <a:p>
                      <a:r>
                        <a:rPr lang="ru-RU" sz="1600" dirty="0">
                          <a:effectLst/>
                          <a:latin typeface="times new roman" panose="02020603050405020304" pitchFamily="18" charset="0"/>
                        </a:rPr>
                        <a:t>Происходит в виде лекций, родители не включены в образовательный процесс</a:t>
                      </a:r>
                      <a:endParaRPr lang="ru-RU" sz="1600" dirty="0">
                        <a:effectLst/>
                      </a:endParaRPr>
                    </a:p>
                  </a:txBody>
                  <a:tcPr marL="0" marR="0" marT="0" marB="0" anchor="ctr">
                    <a:lnL>
                      <a:noFill/>
                    </a:lnL>
                    <a:lnR>
                      <a:noFill/>
                    </a:lnR>
                    <a:lnT>
                      <a:noFill/>
                    </a:lnT>
                    <a:lnB>
                      <a:noFill/>
                    </a:lnB>
                    <a:solidFill>
                      <a:srgbClr val="F2F2F2"/>
                    </a:solidFill>
                  </a:tcPr>
                </a:tc>
                <a:tc>
                  <a:txBody>
                    <a:bodyPr/>
                    <a:lstStyle/>
                    <a:p>
                      <a:r>
                        <a:rPr lang="ru-RU" sz="1600" dirty="0">
                          <a:effectLst/>
                          <a:latin typeface="times new roman" panose="02020603050405020304" pitchFamily="18" charset="0"/>
                        </a:rPr>
                        <a:t>Информированность родителей обучающихся. </a:t>
                      </a:r>
                      <a:r>
                        <a:rPr lang="ru-RU" sz="1600" dirty="0" smtClean="0">
                          <a:effectLst/>
                          <a:latin typeface="times new roman" panose="02020603050405020304" pitchFamily="18" charset="0"/>
                        </a:rPr>
                        <a:t>Общение </a:t>
                      </a:r>
                      <a:r>
                        <a:rPr lang="ru-RU" sz="1600" dirty="0">
                          <a:effectLst/>
                          <a:latin typeface="times new roman" panose="02020603050405020304" pitchFamily="18" charset="0"/>
                        </a:rPr>
                        <a:t>учителя с родителями школьников осуществляется при помощи Интернета</a:t>
                      </a:r>
                      <a:endParaRPr lang="ru-RU" sz="1600" dirty="0">
                        <a:effectLst/>
                      </a:endParaRPr>
                    </a:p>
                    <a:p>
                      <a:r>
                        <a:rPr lang="ru-RU" sz="1600" dirty="0">
                          <a:effectLst/>
                          <a:latin typeface="times new roman" panose="02020603050405020304" pitchFamily="18" charset="0"/>
                        </a:rPr>
                        <a:t>Обязательно – ведение электронных дневников.</a:t>
                      </a:r>
                      <a:endParaRPr lang="ru-RU" sz="1600" dirty="0">
                        <a:effectLst/>
                      </a:endParaRPr>
                    </a:p>
                  </a:txBody>
                  <a:tcPr marL="0" marR="0" marT="0" marB="0" anchor="ctr">
                    <a:lnL>
                      <a:noFill/>
                    </a:lnL>
                    <a:lnR>
                      <a:noFill/>
                    </a:lnR>
                    <a:lnT>
                      <a:noFill/>
                    </a:lnT>
                    <a:lnB>
                      <a:noFill/>
                    </a:lnB>
                    <a:solidFill>
                      <a:srgbClr val="F2F2F2"/>
                    </a:solidFill>
                  </a:tcPr>
                </a:tc>
              </a:tr>
              <a:tr h="925817">
                <a:tc>
                  <a:txBody>
                    <a:bodyPr/>
                    <a:lstStyle/>
                    <a:p>
                      <a:r>
                        <a:rPr lang="ru-RU" sz="1600">
                          <a:effectLst/>
                          <a:latin typeface="times new roman" panose="02020603050405020304" pitchFamily="18" charset="0"/>
                        </a:rPr>
                        <a:t>Образовательная среда</a:t>
                      </a:r>
                      <a:endParaRPr lang="ru-RU" sz="1600">
                        <a:effectLst/>
                      </a:endParaRPr>
                    </a:p>
                  </a:txBody>
                  <a:tcPr marL="0" marR="0" marT="0" marB="0" anchor="ctr">
                    <a:lnL>
                      <a:noFill/>
                    </a:lnL>
                    <a:lnR>
                      <a:noFill/>
                    </a:lnR>
                    <a:lnT>
                      <a:noFill/>
                    </a:lnT>
                    <a:lnB>
                      <a:noFill/>
                    </a:lnB>
                    <a:solidFill>
                      <a:srgbClr val="F2F2F2"/>
                    </a:solidFill>
                  </a:tcPr>
                </a:tc>
                <a:tc>
                  <a:txBody>
                    <a:bodyPr/>
                    <a:lstStyle/>
                    <a:p>
                      <a:r>
                        <a:rPr lang="ru-RU" sz="1600">
                          <a:effectLst/>
                          <a:latin typeface="times new roman" panose="02020603050405020304" pitchFamily="18" charset="0"/>
                        </a:rPr>
                        <a:t>Создается учителем. Выставки работ обучающихся</a:t>
                      </a:r>
                      <a:endParaRPr lang="ru-RU" sz="1600">
                        <a:effectLst/>
                      </a:endParaRPr>
                    </a:p>
                  </a:txBody>
                  <a:tcPr marL="0" marR="0" marT="0" marB="0" anchor="ctr">
                    <a:lnL>
                      <a:noFill/>
                    </a:lnL>
                    <a:lnR>
                      <a:noFill/>
                    </a:lnR>
                    <a:lnT>
                      <a:noFill/>
                    </a:lnT>
                    <a:lnB>
                      <a:noFill/>
                    </a:lnB>
                    <a:solidFill>
                      <a:srgbClr val="F2F2F2"/>
                    </a:solidFill>
                  </a:tcPr>
                </a:tc>
                <a:tc>
                  <a:txBody>
                    <a:bodyPr/>
                    <a:lstStyle/>
                    <a:p>
                      <a:r>
                        <a:rPr lang="ru-RU" sz="1600" dirty="0">
                          <a:effectLst/>
                          <a:latin typeface="times new roman" panose="02020603050405020304" pitchFamily="18" charset="0"/>
                        </a:rPr>
                        <a:t>Создается обучающимися (дети изготавливают учебный материал, проводят презентации). </a:t>
                      </a:r>
                      <a:endParaRPr lang="ru-RU" sz="1600" dirty="0">
                        <a:effectLst/>
                      </a:endParaRPr>
                    </a:p>
                  </a:txBody>
                  <a:tcPr marL="0" marR="0" marT="0" marB="0" anchor="ctr">
                    <a:lnL>
                      <a:noFill/>
                    </a:lnL>
                    <a:lnR>
                      <a:noFill/>
                    </a:lnR>
                    <a:lnT>
                      <a:noFill/>
                    </a:lnT>
                    <a:lnB>
                      <a:noFill/>
                    </a:lnB>
                    <a:solidFill>
                      <a:srgbClr val="F2F2F2"/>
                    </a:solidFill>
                  </a:tcPr>
                </a:tc>
              </a:tr>
            </a:tbl>
          </a:graphicData>
        </a:graphic>
      </p:graphicFrame>
    </p:spTree>
    <p:extLst>
      <p:ext uri="{BB962C8B-B14F-4D97-AF65-F5344CB8AC3E}">
        <p14:creationId xmlns:p14="http://schemas.microsoft.com/office/powerpoint/2010/main" val="3859241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002912344"/>
              </p:ext>
            </p:extLst>
          </p:nvPr>
        </p:nvGraphicFramePr>
        <p:xfrm>
          <a:off x="107504" y="116632"/>
          <a:ext cx="8928992" cy="6336703"/>
        </p:xfrm>
        <a:graphic>
          <a:graphicData uri="http://schemas.openxmlformats.org/drawingml/2006/table">
            <a:tbl>
              <a:tblPr/>
              <a:tblGrid>
                <a:gridCol w="2505766"/>
                <a:gridCol w="3211613"/>
                <a:gridCol w="3211613"/>
              </a:tblGrid>
              <a:tr h="2403577">
                <a:tc rowSpan="4">
                  <a:txBody>
                    <a:bodyPr/>
                    <a:lstStyle/>
                    <a:p>
                      <a:r>
                        <a:rPr lang="ru-RU" sz="1600" dirty="0" smtClean="0">
                          <a:effectLst/>
                          <a:latin typeface="times new roman" panose="02020603050405020304" pitchFamily="18" charset="0"/>
                        </a:rPr>
                        <a:t>Результаты </a:t>
                      </a:r>
                      <a:r>
                        <a:rPr lang="ru-RU" sz="1600" dirty="0">
                          <a:effectLst/>
                          <a:latin typeface="times new roman" panose="02020603050405020304" pitchFamily="18" charset="0"/>
                        </a:rPr>
                        <a:t>обучения</a:t>
                      </a:r>
                      <a:endParaRPr lang="ru-RU" sz="1600" dirty="0">
                        <a:effectLst/>
                      </a:endParaRPr>
                    </a:p>
                  </a:txBody>
                  <a:tcPr marL="0" marR="0" marT="0" marB="0" anchor="ctr">
                    <a:lnL>
                      <a:noFill/>
                    </a:lnL>
                    <a:lnR>
                      <a:noFill/>
                    </a:lnR>
                    <a:lnT>
                      <a:noFill/>
                    </a:lnT>
                    <a:lnB>
                      <a:noFill/>
                    </a:lnB>
                    <a:solidFill>
                      <a:srgbClr val="F2F2F2"/>
                    </a:solidFill>
                  </a:tcPr>
                </a:tc>
                <a:tc>
                  <a:txBody>
                    <a:bodyPr/>
                    <a:lstStyle/>
                    <a:p>
                      <a:r>
                        <a:rPr lang="ru-RU" sz="1600" dirty="0">
                          <a:effectLst/>
                          <a:latin typeface="times new roman" panose="02020603050405020304" pitchFamily="18" charset="0"/>
                        </a:rPr>
                        <a:t>Предметные результаты</a:t>
                      </a:r>
                      <a:endParaRPr lang="ru-RU" sz="1600" dirty="0">
                        <a:effectLst/>
                      </a:endParaRPr>
                    </a:p>
                  </a:txBody>
                  <a:tcPr marL="0" marR="0" marT="0" marB="0" anchor="ctr">
                    <a:lnL>
                      <a:noFill/>
                    </a:lnL>
                    <a:lnR>
                      <a:noFill/>
                    </a:lnR>
                    <a:lnT>
                      <a:noFill/>
                    </a:lnT>
                    <a:lnB>
                      <a:noFill/>
                    </a:lnB>
                    <a:solidFill>
                      <a:srgbClr val="F2F2F2"/>
                    </a:solidFill>
                  </a:tcPr>
                </a:tc>
                <a:tc>
                  <a:txBody>
                    <a:bodyPr/>
                    <a:lstStyle/>
                    <a:p>
                      <a:r>
                        <a:rPr lang="ru-RU" sz="1600" dirty="0">
                          <a:effectLst/>
                          <a:latin typeface="times new roman" panose="02020603050405020304" pitchFamily="18" charset="0"/>
                        </a:rPr>
                        <a:t>Не только предметные результаты, но и личностные, </a:t>
                      </a:r>
                      <a:r>
                        <a:rPr lang="ru-RU" sz="1600" dirty="0" err="1">
                          <a:effectLst/>
                          <a:latin typeface="times new roman" panose="02020603050405020304" pitchFamily="18" charset="0"/>
                        </a:rPr>
                        <a:t>метапредметные</a:t>
                      </a:r>
                      <a:r>
                        <a:rPr lang="ru-RU" sz="1600" dirty="0">
                          <a:effectLst/>
                          <a:latin typeface="times new roman" panose="02020603050405020304" pitchFamily="18" charset="0"/>
                        </a:rPr>
                        <a:t>; определение  универсальных учебные действия, которые формируются в процессе изучения конкретной темы, всего учебного курса;</a:t>
                      </a:r>
                      <a:r>
                        <a:rPr lang="ru-RU" sz="1600" dirty="0">
                          <a:effectLst/>
                        </a:rPr>
                        <a:t/>
                      </a:r>
                      <a:br>
                        <a:rPr lang="ru-RU" sz="1600" dirty="0">
                          <a:effectLst/>
                        </a:rPr>
                      </a:br>
                      <a:r>
                        <a:rPr lang="ru-RU" sz="1600" dirty="0">
                          <a:effectLst/>
                        </a:rPr>
                        <a:t> </a:t>
                      </a:r>
                    </a:p>
                  </a:txBody>
                  <a:tcPr marL="0" marR="0" marT="0" marB="0" anchor="ctr">
                    <a:lnL>
                      <a:noFill/>
                    </a:lnL>
                    <a:lnR>
                      <a:noFill/>
                    </a:lnR>
                    <a:lnT>
                      <a:noFill/>
                    </a:lnT>
                    <a:lnB>
                      <a:noFill/>
                    </a:lnB>
                    <a:solidFill>
                      <a:srgbClr val="F2F2F2"/>
                    </a:solidFill>
                  </a:tcPr>
                </a:tc>
              </a:tr>
              <a:tr h="874028">
                <a:tc vMerge="1">
                  <a:txBody>
                    <a:bodyPr/>
                    <a:lstStyle/>
                    <a:p>
                      <a:endParaRPr lang="ru-RU"/>
                    </a:p>
                  </a:txBody>
                  <a:tcPr/>
                </a:tc>
                <a:tc>
                  <a:txBody>
                    <a:bodyPr/>
                    <a:lstStyle/>
                    <a:p>
                      <a:r>
                        <a:rPr lang="ru-RU" sz="1600">
                          <a:effectLst/>
                          <a:latin typeface="times new roman" panose="02020603050405020304" pitchFamily="18" charset="0"/>
                        </a:rPr>
                        <a:t>Нет портфолио обучающегося</a:t>
                      </a:r>
                      <a:endParaRPr lang="ru-RU" sz="1600">
                        <a:effectLst/>
                      </a:endParaRPr>
                    </a:p>
                  </a:txBody>
                  <a:tcPr marL="0" marR="0" marT="0" marB="0" anchor="ctr">
                    <a:lnL>
                      <a:noFill/>
                    </a:lnL>
                    <a:lnR>
                      <a:noFill/>
                    </a:lnR>
                    <a:lnT>
                      <a:noFill/>
                    </a:lnT>
                    <a:lnB>
                      <a:noFill/>
                    </a:lnB>
                    <a:solidFill>
                      <a:srgbClr val="F2F2F2"/>
                    </a:solidFill>
                  </a:tcPr>
                </a:tc>
                <a:tc>
                  <a:txBody>
                    <a:bodyPr/>
                    <a:lstStyle/>
                    <a:p>
                      <a:r>
                        <a:rPr lang="ru-RU" sz="1600" dirty="0">
                          <a:effectLst/>
                          <a:latin typeface="times new roman" panose="02020603050405020304" pitchFamily="18" charset="0"/>
                        </a:rPr>
                        <a:t>Создание учебного портфолио</a:t>
                      </a:r>
                      <a:endParaRPr lang="ru-RU" sz="1600" dirty="0">
                        <a:effectLst/>
                      </a:endParaRPr>
                    </a:p>
                    <a:p>
                      <a:r>
                        <a:rPr lang="ru-RU" sz="1600" dirty="0">
                          <a:effectLst/>
                          <a:latin typeface="times new roman" panose="02020603050405020304" pitchFamily="18" charset="0"/>
                        </a:rPr>
                        <a:t>ученика; электронное портфолио учителя</a:t>
                      </a:r>
                      <a:endParaRPr lang="ru-RU" sz="1600" dirty="0">
                        <a:effectLst/>
                      </a:endParaRPr>
                    </a:p>
                  </a:txBody>
                  <a:tcPr marL="0" marR="0" marT="0" marB="0" anchor="ctr">
                    <a:lnL>
                      <a:noFill/>
                    </a:lnL>
                    <a:lnR>
                      <a:noFill/>
                    </a:lnR>
                    <a:lnT>
                      <a:noFill/>
                    </a:lnT>
                    <a:lnB>
                      <a:noFill/>
                    </a:lnB>
                    <a:solidFill>
                      <a:srgbClr val="F2F2F2"/>
                    </a:solidFill>
                  </a:tcPr>
                </a:tc>
              </a:tr>
              <a:tr h="874028">
                <a:tc vMerge="1">
                  <a:txBody>
                    <a:bodyPr/>
                    <a:lstStyle/>
                    <a:p>
                      <a:endParaRPr lang="ru-RU"/>
                    </a:p>
                  </a:txBody>
                  <a:tcPr/>
                </a:tc>
                <a:tc>
                  <a:txBody>
                    <a:bodyPr/>
                    <a:lstStyle/>
                    <a:p>
                      <a:r>
                        <a:rPr lang="ru-RU" sz="1600">
                          <a:effectLst/>
                          <a:latin typeface="times new roman" panose="02020603050405020304" pitchFamily="18" charset="0"/>
                        </a:rPr>
                        <a:t>Основная оценка – оценка учителя</a:t>
                      </a:r>
                      <a:endParaRPr lang="ru-RU" sz="1600">
                        <a:effectLst/>
                      </a:endParaRPr>
                    </a:p>
                  </a:txBody>
                  <a:tcPr marL="0" marR="0" marT="0" marB="0" anchor="ctr">
                    <a:lnL>
                      <a:noFill/>
                    </a:lnL>
                    <a:lnR>
                      <a:noFill/>
                    </a:lnR>
                    <a:lnT>
                      <a:noFill/>
                    </a:lnT>
                    <a:lnB>
                      <a:noFill/>
                    </a:lnB>
                    <a:solidFill>
                      <a:srgbClr val="F2F2F2"/>
                    </a:solidFill>
                  </a:tcPr>
                </a:tc>
                <a:tc>
                  <a:txBody>
                    <a:bodyPr/>
                    <a:lstStyle/>
                    <a:p>
                      <a:r>
                        <a:rPr lang="ru-RU" sz="1600" dirty="0">
                          <a:effectLst/>
                          <a:latin typeface="times new roman" panose="02020603050405020304" pitchFamily="18" charset="0"/>
                        </a:rPr>
                        <a:t>Ориентир на самооценку обучающегося, формирование адекватной самооценки</a:t>
                      </a:r>
                      <a:endParaRPr lang="ru-RU" sz="1600" dirty="0">
                        <a:effectLst/>
                      </a:endParaRPr>
                    </a:p>
                  </a:txBody>
                  <a:tcPr marL="0" marR="0" marT="0" marB="0" anchor="ctr">
                    <a:lnL>
                      <a:noFill/>
                    </a:lnL>
                    <a:lnR>
                      <a:noFill/>
                    </a:lnR>
                    <a:lnT>
                      <a:noFill/>
                    </a:lnT>
                    <a:lnB>
                      <a:noFill/>
                    </a:lnB>
                    <a:solidFill>
                      <a:srgbClr val="F2F2F2"/>
                    </a:solidFill>
                  </a:tcPr>
                </a:tc>
              </a:tr>
              <a:tr h="2185070">
                <a:tc vMerge="1">
                  <a:txBody>
                    <a:bodyPr/>
                    <a:lstStyle/>
                    <a:p>
                      <a:endParaRPr lang="ru-RU"/>
                    </a:p>
                  </a:txBody>
                  <a:tcPr/>
                </a:tc>
                <a:tc>
                  <a:txBody>
                    <a:bodyPr/>
                    <a:lstStyle/>
                    <a:p>
                      <a:r>
                        <a:rPr lang="ru-RU" sz="1600">
                          <a:effectLst/>
                          <a:latin typeface="times new roman" panose="02020603050405020304" pitchFamily="18" charset="0"/>
                        </a:rPr>
                        <a:t>Важны положительные оценки учеников по итогам контрольных работ</a:t>
                      </a:r>
                      <a:endParaRPr lang="ru-RU" sz="1600">
                        <a:effectLst/>
                      </a:endParaRPr>
                    </a:p>
                  </a:txBody>
                  <a:tcPr marL="0" marR="0" marT="0" marB="0" anchor="ctr">
                    <a:lnL>
                      <a:noFill/>
                    </a:lnL>
                    <a:lnR>
                      <a:noFill/>
                    </a:lnR>
                    <a:lnT>
                      <a:noFill/>
                    </a:lnT>
                    <a:lnB>
                      <a:noFill/>
                    </a:lnB>
                    <a:solidFill>
                      <a:srgbClr val="F2F2F2"/>
                    </a:solidFill>
                  </a:tcPr>
                </a:tc>
                <a:tc>
                  <a:txBody>
                    <a:bodyPr/>
                    <a:lstStyle/>
                    <a:p>
                      <a:r>
                        <a:rPr lang="ru-RU" sz="1600" dirty="0">
                          <a:effectLst/>
                          <a:latin typeface="times new roman" panose="02020603050405020304" pitchFamily="18" charset="0"/>
                        </a:rPr>
                        <a:t>Учет динамики результатов обучения детей относительно самих себя. Оценка промежуточных результатов обучения</a:t>
                      </a:r>
                      <a:endParaRPr lang="ru-RU" sz="1600" dirty="0">
                        <a:effectLst/>
                      </a:endParaRPr>
                    </a:p>
                    <a:p>
                      <a:r>
                        <a:rPr lang="ru-RU" sz="1600" b="1" i="1" u="sng" dirty="0">
                          <a:effectLst/>
                          <a:latin typeface="times new roman" panose="02020603050405020304" pitchFamily="18" charset="0"/>
                        </a:rPr>
                        <a:t>Учитель всегда помнит, что ребёнок( ученик ) должен  чувствовать себя успешным</a:t>
                      </a:r>
                      <a:endParaRPr lang="ru-RU" sz="1600" dirty="0">
                        <a:effectLst/>
                      </a:endParaRPr>
                    </a:p>
                  </a:txBody>
                  <a:tcPr marL="0" marR="0" marT="0" marB="0" anchor="ctr">
                    <a:lnL>
                      <a:noFill/>
                    </a:lnL>
                    <a:lnR>
                      <a:noFill/>
                    </a:lnR>
                    <a:lnT>
                      <a:noFill/>
                    </a:lnT>
                    <a:lnB>
                      <a:noFill/>
                    </a:lnB>
                    <a:solidFill>
                      <a:srgbClr val="F2F2F2"/>
                    </a:solidFill>
                  </a:tcPr>
                </a:tc>
              </a:tr>
            </a:tbl>
          </a:graphicData>
        </a:graphic>
      </p:graphicFrame>
    </p:spTree>
    <p:extLst>
      <p:ext uri="{BB962C8B-B14F-4D97-AF65-F5344CB8AC3E}">
        <p14:creationId xmlns:p14="http://schemas.microsoft.com/office/powerpoint/2010/main" val="254903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692696"/>
            <a:ext cx="8064896" cy="5256584"/>
          </a:xfrm>
        </p:spPr>
        <p:txBody>
          <a:bodyPr>
            <a:noAutofit/>
          </a:bodyPr>
          <a:lstStyle/>
          <a:p>
            <a:pPr marL="0" indent="0">
              <a:buNone/>
            </a:pPr>
            <a:r>
              <a:rPr lang="ru-RU" sz="3200" b="1" i="1" dirty="0">
                <a:solidFill>
                  <a:schemeClr val="accent6"/>
                </a:solidFill>
                <a:latin typeface="Times New Roman" panose="02020603050405020304" pitchFamily="18" charset="0"/>
                <a:cs typeface="Times New Roman" panose="02020603050405020304" pitchFamily="18" charset="0"/>
              </a:rPr>
              <a:t>Новый ФГОС </a:t>
            </a:r>
            <a:r>
              <a:rPr lang="ru-RU" sz="3200" b="1" i="1" dirty="0" smtClean="0">
                <a:solidFill>
                  <a:schemeClr val="accent6"/>
                </a:solidFill>
                <a:latin typeface="Times New Roman" panose="02020603050405020304" pitchFamily="18" charset="0"/>
                <a:cs typeface="Times New Roman" panose="02020603050405020304" pitchFamily="18" charset="0"/>
              </a:rPr>
              <a:t>ООО </a:t>
            </a:r>
            <a:r>
              <a:rPr lang="ru-RU" sz="3200" b="1" i="1" dirty="0">
                <a:solidFill>
                  <a:schemeClr val="accent6"/>
                </a:solidFill>
                <a:latin typeface="Times New Roman" panose="02020603050405020304" pitchFamily="18" charset="0"/>
                <a:cs typeface="Times New Roman" panose="02020603050405020304" pitchFamily="18" charset="0"/>
              </a:rPr>
              <a:t>делает значительный акцент на освоении учащимися </a:t>
            </a:r>
            <a:r>
              <a:rPr lang="ru-RU" sz="3200" b="1" i="1" u="sng" dirty="0">
                <a:solidFill>
                  <a:srgbClr val="FF0000"/>
                </a:solidFill>
                <a:latin typeface="Times New Roman" panose="02020603050405020304" pitchFamily="18" charset="0"/>
                <a:cs typeface="Times New Roman" panose="02020603050405020304" pitchFamily="18" charset="0"/>
              </a:rPr>
              <a:t>универсальных учебных действий</a:t>
            </a:r>
            <a:r>
              <a:rPr lang="ru-RU" sz="3200" b="1" i="1" dirty="0">
                <a:solidFill>
                  <a:schemeClr val="accent6"/>
                </a:solidFill>
                <a:latin typeface="Times New Roman" panose="02020603050405020304" pitchFamily="18" charset="0"/>
                <a:cs typeface="Times New Roman" panose="02020603050405020304" pitchFamily="18" charset="0"/>
              </a:rPr>
              <a:t>. Именно через освоение универсальных действий предполагается осуществлять приобретение учащимися ключевых компетенций. При этом само формирование у учащихся </a:t>
            </a:r>
            <a:r>
              <a:rPr lang="ru-RU" sz="3200" b="1" i="1" dirty="0" smtClean="0">
                <a:solidFill>
                  <a:srgbClr val="FF0000"/>
                </a:solidFill>
                <a:latin typeface="Times New Roman" panose="02020603050405020304" pitchFamily="18" charset="0"/>
                <a:cs typeface="Times New Roman" panose="02020603050405020304" pitchFamily="18" charset="0"/>
              </a:rPr>
              <a:t>УУД</a:t>
            </a:r>
            <a:r>
              <a:rPr lang="ru-RU" sz="3200" b="1" i="1" dirty="0" smtClean="0">
                <a:solidFill>
                  <a:schemeClr val="accent6"/>
                </a:solidFill>
                <a:latin typeface="Times New Roman" panose="02020603050405020304" pitchFamily="18" charset="0"/>
                <a:cs typeface="Times New Roman" panose="02020603050405020304" pitchFamily="18" charset="0"/>
              </a:rPr>
              <a:t> требует </a:t>
            </a:r>
            <a:r>
              <a:rPr lang="ru-RU" sz="3200" b="1" i="1" dirty="0">
                <a:solidFill>
                  <a:schemeClr val="accent6"/>
                </a:solidFill>
                <a:latin typeface="Times New Roman" panose="02020603050405020304" pitchFamily="18" charset="0"/>
                <a:cs typeface="Times New Roman" panose="02020603050405020304" pitchFamily="18" charset="0"/>
              </a:rPr>
              <a:t>использования комплекса современных педагогических технологий</a:t>
            </a:r>
            <a:r>
              <a:rPr lang="ru-RU" sz="3200" b="1" i="1" dirty="0" smtClean="0">
                <a:solidFill>
                  <a:schemeClr val="accent6"/>
                </a:solidFill>
                <a:latin typeface="Times New Roman" panose="02020603050405020304" pitchFamily="18" charset="0"/>
                <a:cs typeface="Times New Roman" panose="02020603050405020304" pitchFamily="18" charset="0"/>
              </a:rPr>
              <a:t>.</a:t>
            </a:r>
            <a:endParaRPr lang="ru-RU" sz="3200" b="1" i="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8464750"/>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a:solidFill>
                  <a:schemeClr val="accent6"/>
                </a:solidFill>
                <a:latin typeface="Times New Roman" panose="02020603050405020304" pitchFamily="18" charset="0"/>
                <a:cs typeface="Times New Roman" panose="02020603050405020304" pitchFamily="18" charset="0"/>
              </a:rPr>
              <a:t>УУД делятся на </a:t>
            </a:r>
            <a:r>
              <a:rPr lang="ru-RU" b="1" i="1" dirty="0" smtClean="0">
                <a:solidFill>
                  <a:schemeClr val="accent6"/>
                </a:solidFill>
                <a:latin typeface="Times New Roman" panose="02020603050405020304" pitchFamily="18" charset="0"/>
                <a:cs typeface="Times New Roman" panose="02020603050405020304" pitchFamily="18" charset="0"/>
              </a:rPr>
              <a:t>:</a:t>
            </a:r>
            <a:r>
              <a:rPr lang="ru-RU" b="1" i="1" dirty="0">
                <a:solidFill>
                  <a:schemeClr val="accent6"/>
                </a:solidFill>
                <a:latin typeface="Times New Roman" panose="02020603050405020304" pitchFamily="18" charset="0"/>
                <a:cs typeface="Times New Roman" panose="02020603050405020304" pitchFamily="18" charset="0"/>
              </a:rPr>
              <a:t/>
            </a:r>
            <a:br>
              <a:rPr lang="ru-RU" b="1" i="1" dirty="0">
                <a:solidFill>
                  <a:schemeClr val="accent6"/>
                </a:solidFill>
                <a:latin typeface="Times New Roman" panose="02020603050405020304" pitchFamily="18" charset="0"/>
                <a:cs typeface="Times New Roman" panose="02020603050405020304" pitchFamily="18" charset="0"/>
              </a:rPr>
            </a:br>
            <a:endParaRPr lang="ru-RU" b="1" i="1"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3040774115"/>
              </p:ext>
            </p:extLst>
          </p:nvPr>
        </p:nvGraphicFramePr>
        <p:xfrm>
          <a:off x="0" y="1412776"/>
          <a:ext cx="9144000" cy="544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5777793"/>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solidFill>
                  <a:srgbClr val="FF0000"/>
                </a:solidFill>
                <a:latin typeface="Times New Roman" panose="02020603050405020304" pitchFamily="18" charset="0"/>
                <a:cs typeface="Times New Roman" panose="02020603050405020304" pitchFamily="18" charset="0"/>
              </a:rPr>
              <a:t>Современные </a:t>
            </a:r>
            <a:r>
              <a:rPr lang="ru-RU" b="1" i="1" dirty="0" err="1" smtClean="0">
                <a:solidFill>
                  <a:srgbClr val="FF0000"/>
                </a:solidFill>
                <a:latin typeface="Times New Roman" panose="02020603050405020304" pitchFamily="18" charset="0"/>
                <a:cs typeface="Times New Roman" panose="02020603050405020304" pitchFamily="18" charset="0"/>
              </a:rPr>
              <a:t>педтехнологии</a:t>
            </a:r>
            <a:r>
              <a:rPr lang="ru-RU" b="1" i="1" dirty="0" smtClean="0">
                <a:solidFill>
                  <a:srgbClr val="FF0000"/>
                </a:solidFill>
                <a:latin typeface="Times New Roman" panose="02020603050405020304" pitchFamily="18" charset="0"/>
                <a:cs typeface="Times New Roman" panose="02020603050405020304" pitchFamily="18" charset="0"/>
              </a:rPr>
              <a:t> используемые для формирования УУД</a:t>
            </a:r>
            <a:endParaRPr lang="ru-RU" b="1" i="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28650" y="1714990"/>
            <a:ext cx="7975798" cy="4882362"/>
          </a:xfrm>
        </p:spPr>
        <p:txBody>
          <a:bodyPr>
            <a:normAutofit fontScale="55000" lnSpcReduction="20000"/>
          </a:bodyPr>
          <a:lstStyle/>
          <a:p>
            <a:r>
              <a:rPr lang="ru-RU" sz="3300" i="1" dirty="0">
                <a:latin typeface="Times New Roman" panose="02020603050405020304" pitchFamily="18" charset="0"/>
                <a:cs typeface="Times New Roman" panose="02020603050405020304" pitchFamily="18" charset="0"/>
              </a:rPr>
              <a:t>       </a:t>
            </a:r>
            <a:r>
              <a:rPr lang="ru-RU" sz="4000" b="1" i="1" dirty="0">
                <a:latin typeface="Times New Roman" panose="02020603050405020304" pitchFamily="18" charset="0"/>
                <a:cs typeface="Times New Roman" panose="02020603050405020304" pitchFamily="18" charset="0"/>
              </a:rPr>
              <a:t> -развивающее обучение;</a:t>
            </a:r>
          </a:p>
          <a:p>
            <a:r>
              <a:rPr lang="ru-RU" sz="4000" b="1" i="1" dirty="0">
                <a:latin typeface="Times New Roman" panose="02020603050405020304" pitchFamily="18" charset="0"/>
                <a:cs typeface="Times New Roman" panose="02020603050405020304" pitchFamily="18" charset="0"/>
              </a:rPr>
              <a:t>        -проблемное обучение;</a:t>
            </a:r>
          </a:p>
          <a:p>
            <a:r>
              <a:rPr lang="ru-RU" sz="4000" b="1" i="1" dirty="0">
                <a:latin typeface="Times New Roman" panose="02020603050405020304" pitchFamily="18" charset="0"/>
                <a:cs typeface="Times New Roman" panose="02020603050405020304" pitchFamily="18" charset="0"/>
              </a:rPr>
              <a:t>        -</a:t>
            </a:r>
            <a:r>
              <a:rPr lang="ru-RU" sz="4000" b="1" i="1" dirty="0" err="1">
                <a:latin typeface="Times New Roman" panose="02020603050405020304" pitchFamily="18" charset="0"/>
                <a:cs typeface="Times New Roman" panose="02020603050405020304" pitchFamily="18" charset="0"/>
              </a:rPr>
              <a:t>разноуровневое</a:t>
            </a:r>
            <a:r>
              <a:rPr lang="ru-RU" sz="4000" b="1" i="1" dirty="0">
                <a:latin typeface="Times New Roman" panose="02020603050405020304" pitchFamily="18" charset="0"/>
                <a:cs typeface="Times New Roman" panose="02020603050405020304" pitchFamily="18" charset="0"/>
              </a:rPr>
              <a:t> обучение;</a:t>
            </a:r>
          </a:p>
          <a:p>
            <a:r>
              <a:rPr lang="ru-RU" sz="4000" b="1" i="1" dirty="0">
                <a:latin typeface="Times New Roman" panose="02020603050405020304" pitchFamily="18" charset="0"/>
                <a:cs typeface="Times New Roman" panose="02020603050405020304" pitchFamily="18" charset="0"/>
              </a:rPr>
              <a:t>        -коллективную систему обучения;</a:t>
            </a:r>
          </a:p>
          <a:p>
            <a:r>
              <a:rPr lang="ru-RU" sz="4000" b="1" i="1" dirty="0">
                <a:latin typeface="Times New Roman" panose="02020603050405020304" pitchFamily="18" charset="0"/>
                <a:cs typeface="Times New Roman" panose="02020603050405020304" pitchFamily="18" charset="0"/>
              </a:rPr>
              <a:t>        -технологию изучения изобретательских задач (ТРИЗ);</a:t>
            </a:r>
          </a:p>
          <a:p>
            <a:r>
              <a:rPr lang="ru-RU" sz="4000" b="1" i="1" dirty="0">
                <a:latin typeface="Times New Roman" panose="02020603050405020304" pitchFamily="18" charset="0"/>
                <a:cs typeface="Times New Roman" panose="02020603050405020304" pitchFamily="18" charset="0"/>
              </a:rPr>
              <a:t>        -исследовательские методы в обучении;</a:t>
            </a:r>
          </a:p>
          <a:p>
            <a:r>
              <a:rPr lang="ru-RU" sz="4000" b="1" i="1" dirty="0">
                <a:latin typeface="Times New Roman" panose="02020603050405020304" pitchFamily="18" charset="0"/>
                <a:cs typeface="Times New Roman" panose="02020603050405020304" pitchFamily="18" charset="0"/>
              </a:rPr>
              <a:t>        -проектные методы обучения;</a:t>
            </a:r>
          </a:p>
          <a:p>
            <a:r>
              <a:rPr lang="ru-RU" sz="4000" b="1" i="1" dirty="0">
                <a:latin typeface="Times New Roman" panose="02020603050405020304" pitchFamily="18" charset="0"/>
                <a:cs typeface="Times New Roman" panose="02020603050405020304" pitchFamily="18" charset="0"/>
              </a:rPr>
              <a:t>        -технологию использования в обучении игровых методов: ролевых, деловых и других видов обучающих игр;</a:t>
            </a:r>
          </a:p>
          <a:p>
            <a:r>
              <a:rPr lang="ru-RU" sz="4000" b="1" i="1" dirty="0">
                <a:latin typeface="Times New Roman" panose="02020603050405020304" pitchFamily="18" charset="0"/>
                <a:cs typeface="Times New Roman" panose="02020603050405020304" pitchFamily="18" charset="0"/>
              </a:rPr>
              <a:t>        -обучение в сотрудничестве (командная, групповая работа;</a:t>
            </a:r>
          </a:p>
          <a:p>
            <a:r>
              <a:rPr lang="ru-RU" sz="4000" b="1" i="1" dirty="0">
                <a:latin typeface="Times New Roman" panose="02020603050405020304" pitchFamily="18" charset="0"/>
                <a:cs typeface="Times New Roman" panose="02020603050405020304" pitchFamily="18" charset="0"/>
              </a:rPr>
              <a:t>        -информационно-коммуникационные технологии;</a:t>
            </a:r>
          </a:p>
          <a:p>
            <a:r>
              <a:rPr lang="ru-RU" sz="4000" b="1" i="1" dirty="0">
                <a:latin typeface="Times New Roman" panose="02020603050405020304" pitchFamily="18" charset="0"/>
                <a:cs typeface="Times New Roman" panose="02020603050405020304" pitchFamily="18" charset="0"/>
              </a:rPr>
              <a:t>        -</a:t>
            </a:r>
            <a:r>
              <a:rPr lang="ru-RU" sz="4000" b="1" i="1" dirty="0" err="1">
                <a:latin typeface="Times New Roman" panose="02020603050405020304" pitchFamily="18" charset="0"/>
                <a:cs typeface="Times New Roman" panose="02020603050405020304" pitchFamily="18" charset="0"/>
              </a:rPr>
              <a:t>здоровьесберегающие</a:t>
            </a:r>
            <a:r>
              <a:rPr lang="ru-RU" sz="4000" b="1" i="1" dirty="0">
                <a:latin typeface="Times New Roman" panose="02020603050405020304" pitchFamily="18" charset="0"/>
                <a:cs typeface="Times New Roman" panose="02020603050405020304" pitchFamily="18" charset="0"/>
              </a:rPr>
              <a:t> технологии и др.</a:t>
            </a:r>
          </a:p>
          <a:p>
            <a:r>
              <a:rPr lang="ru-RU" dirty="0"/>
              <a:t/>
            </a:r>
            <a:br>
              <a:rPr lang="ru-RU" dirty="0"/>
            </a:br>
            <a:endParaRPr lang="ru-RU" dirty="0"/>
          </a:p>
        </p:txBody>
      </p:sp>
    </p:spTree>
    <p:extLst>
      <p:ext uri="{BB962C8B-B14F-4D97-AF65-F5344CB8AC3E}">
        <p14:creationId xmlns:p14="http://schemas.microsoft.com/office/powerpoint/2010/main" val="2710817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solidFill>
                  <a:srgbClr val="FF0000"/>
                </a:solidFill>
                <a:latin typeface="Times New Roman" panose="02020603050405020304" pitchFamily="18" charset="0"/>
                <a:cs typeface="Times New Roman" panose="02020603050405020304" pitchFamily="18" charset="0"/>
              </a:rPr>
              <a:t>Исследовательские методы в обучении</a:t>
            </a:r>
            <a:endParaRPr lang="ru-RU" b="1" i="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lnSpcReduction="10000"/>
          </a:bodyPr>
          <a:lstStyle/>
          <a:p>
            <a:r>
              <a:rPr lang="ru-RU" b="1" dirty="0">
                <a:latin typeface="Times New Roman" panose="02020603050405020304" pitchFamily="18" charset="0"/>
                <a:cs typeface="Times New Roman" panose="02020603050405020304" pitchFamily="18" charset="0"/>
              </a:rPr>
              <a:t> </a:t>
            </a:r>
            <a:r>
              <a:rPr lang="ru-RU" i="1" dirty="0">
                <a:solidFill>
                  <a:srgbClr val="FF0000"/>
                </a:solidFill>
                <a:latin typeface="Times New Roman" panose="02020603050405020304" pitchFamily="18" charset="0"/>
                <a:cs typeface="Times New Roman" panose="02020603050405020304" pitchFamily="18" charset="0"/>
              </a:rPr>
              <a:t>Исследование с точки зрения обучающегося </a:t>
            </a:r>
            <a:r>
              <a:rPr lang="ru-RU" i="1" dirty="0">
                <a:latin typeface="Times New Roman" panose="02020603050405020304" pitchFamily="18" charset="0"/>
                <a:cs typeface="Times New Roman" panose="02020603050405020304" pitchFamily="18" charset="0"/>
              </a:rPr>
              <a:t>— это возможность максимального раскрытия своего творческого потенциала. Это деятельность, которая позволит проявить себя индивидуально или в группе, попробовать свои силы, приложить свои знания, принести пользу, показать публично достигнутый результат. Это деятельность, направленная на решение интересной проблемы, сформулированной зачастую самими учащимися, когда результат этой деятельности носит практический характер, имеет важное прикладное значение. </a:t>
            </a:r>
            <a:r>
              <a:rPr lang="ru-RU" dirty="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4054336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548680"/>
            <a:ext cx="7975798" cy="5628283"/>
          </a:xfrm>
        </p:spPr>
        <p:txBody>
          <a:bodyPr>
            <a:normAutofit fontScale="92500" lnSpcReduction="10000"/>
          </a:bodyPr>
          <a:lstStyle/>
          <a:p>
            <a:r>
              <a:rPr lang="ru-RU" i="1" dirty="0">
                <a:latin typeface="Times New Roman" panose="02020603050405020304" pitchFamily="18" charset="0"/>
                <a:cs typeface="Times New Roman" panose="02020603050405020304" pitchFamily="18" charset="0"/>
              </a:rPr>
              <a:t>    </a:t>
            </a:r>
            <a:r>
              <a:rPr lang="ru-RU" b="1" i="1" dirty="0">
                <a:solidFill>
                  <a:srgbClr val="FF0000"/>
                </a:solidFill>
                <a:latin typeface="Times New Roman" panose="02020603050405020304" pitchFamily="18" charset="0"/>
                <a:cs typeface="Times New Roman" panose="02020603050405020304" pitchFamily="18" charset="0"/>
              </a:rPr>
              <a:t>Исследование с точки зрения учителя </a:t>
            </a:r>
            <a:r>
              <a:rPr lang="ru-RU" i="1" dirty="0">
                <a:latin typeface="Times New Roman" panose="02020603050405020304" pitchFamily="18" charset="0"/>
                <a:cs typeface="Times New Roman" panose="02020603050405020304" pitchFamily="18" charset="0"/>
              </a:rPr>
              <a:t>— это интегративное дидактическое средство развития, обучения и воспитания школьников, которое позволяет формировать и развивать УУД:</a:t>
            </a:r>
          </a:p>
          <a:p>
            <a:r>
              <a:rPr lang="ru-RU" i="1" dirty="0">
                <a:latin typeface="Times New Roman" panose="02020603050405020304" pitchFamily="18" charset="0"/>
                <a:cs typeface="Times New Roman" panose="02020603050405020304" pitchFamily="18" charset="0"/>
              </a:rPr>
              <a:t>анализ проблемной ситуации;</a:t>
            </a:r>
          </a:p>
          <a:p>
            <a:r>
              <a:rPr lang="ru-RU" i="1" dirty="0">
                <a:latin typeface="Times New Roman" panose="02020603050405020304" pitchFamily="18" charset="0"/>
                <a:cs typeface="Times New Roman" panose="02020603050405020304" pitchFamily="18" charset="0"/>
              </a:rPr>
              <a:t>целеполагание;</a:t>
            </a:r>
          </a:p>
          <a:p>
            <a:r>
              <a:rPr lang="ru-RU" i="1" dirty="0">
                <a:latin typeface="Times New Roman" panose="02020603050405020304" pitchFamily="18" charset="0"/>
                <a:cs typeface="Times New Roman" panose="02020603050405020304" pitchFamily="18" charset="0"/>
              </a:rPr>
              <a:t>формулирование вопросов;</a:t>
            </a:r>
          </a:p>
          <a:p>
            <a:r>
              <a:rPr lang="ru-RU" i="1" dirty="0">
                <a:latin typeface="Times New Roman" panose="02020603050405020304" pitchFamily="18" charset="0"/>
                <a:cs typeface="Times New Roman" panose="02020603050405020304" pitchFamily="18" charset="0"/>
              </a:rPr>
              <a:t>планирование действий;</a:t>
            </a:r>
          </a:p>
          <a:p>
            <a:r>
              <a:rPr lang="ru-RU" i="1" dirty="0">
                <a:latin typeface="Times New Roman" panose="02020603050405020304" pitchFamily="18" charset="0"/>
                <a:cs typeface="Times New Roman" panose="02020603050405020304" pitchFamily="18" charset="0"/>
              </a:rPr>
              <a:t>отбор необходимой информации;</a:t>
            </a:r>
          </a:p>
          <a:p>
            <a:r>
              <a:rPr lang="ru-RU" i="1" dirty="0">
                <a:latin typeface="Times New Roman" panose="02020603050405020304" pitchFamily="18" charset="0"/>
                <a:cs typeface="Times New Roman" panose="02020603050405020304" pitchFamily="18" charset="0"/>
              </a:rPr>
              <a:t>логические умения;</a:t>
            </a:r>
          </a:p>
          <a:p>
            <a:r>
              <a:rPr lang="ru-RU" i="1" dirty="0">
                <a:latin typeface="Times New Roman" panose="02020603050405020304" pitchFamily="18" charset="0"/>
                <a:cs typeface="Times New Roman" panose="02020603050405020304" pitchFamily="18" charset="0"/>
              </a:rPr>
              <a:t>умение строить гипотезы и делать выводы;</a:t>
            </a:r>
          </a:p>
          <a:p>
            <a:r>
              <a:rPr lang="ru-RU" i="1" dirty="0">
                <a:latin typeface="Times New Roman" panose="02020603050405020304" pitchFamily="18" charset="0"/>
                <a:cs typeface="Times New Roman" panose="02020603050405020304" pitchFamily="18" charset="0"/>
              </a:rPr>
              <a:t>рефлексия;</a:t>
            </a:r>
          </a:p>
          <a:p>
            <a:r>
              <a:rPr lang="ru-RU" i="1" dirty="0">
                <a:latin typeface="Times New Roman" panose="02020603050405020304" pitchFamily="18" charset="0"/>
                <a:cs typeface="Times New Roman" panose="02020603050405020304" pitchFamily="18" charset="0"/>
              </a:rPr>
              <a:t>самоконтроль, самооценка и др</a:t>
            </a:r>
            <a:r>
              <a:rPr lang="ru-RU" dirty="0"/>
              <a:t>.</a:t>
            </a:r>
          </a:p>
          <a:p>
            <a:endParaRPr lang="ru-RU" dirty="0"/>
          </a:p>
        </p:txBody>
      </p:sp>
    </p:spTree>
    <p:extLst>
      <p:ext uri="{BB962C8B-B14F-4D97-AF65-F5344CB8AC3E}">
        <p14:creationId xmlns:p14="http://schemas.microsoft.com/office/powerpoint/2010/main" val="1315866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14901" t="2359" r="16142"/>
          <a:stretch/>
        </p:blipFill>
        <p:spPr>
          <a:xfrm>
            <a:off x="755576" y="260648"/>
            <a:ext cx="7992888" cy="6363135"/>
          </a:xfrm>
          <a:prstGeom prst="rect">
            <a:avLst/>
          </a:prstGeom>
        </p:spPr>
      </p:pic>
    </p:spTree>
    <p:extLst>
      <p:ext uri="{BB962C8B-B14F-4D97-AF65-F5344CB8AC3E}">
        <p14:creationId xmlns:p14="http://schemas.microsoft.com/office/powerpoint/2010/main" val="3107714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76672"/>
            <a:ext cx="8064896" cy="5949280"/>
          </a:xfrm>
        </p:spPr>
        <p:txBody>
          <a:bodyPr>
            <a:noAutofit/>
          </a:bodyPr>
          <a:lstStyle/>
          <a:p>
            <a:r>
              <a:rPr lang="ru-RU" sz="3200" i="1" dirty="0">
                <a:solidFill>
                  <a:srgbClr val="C00000"/>
                </a:solidFill>
                <a:latin typeface="Times New Roman" panose="02020603050405020304" pitchFamily="18" charset="0"/>
                <a:cs typeface="Times New Roman" panose="02020603050405020304" pitchFamily="18" charset="0"/>
              </a:rPr>
              <a:t>В соответствии с </a:t>
            </a:r>
            <a:r>
              <a:rPr lang="ru-RU" sz="3200" i="1" dirty="0" smtClean="0">
                <a:solidFill>
                  <a:srgbClr val="C00000"/>
                </a:solidFill>
                <a:latin typeface="Times New Roman" panose="02020603050405020304" pitchFamily="18" charset="0"/>
                <a:cs typeface="Times New Roman" panose="02020603050405020304" pitchFamily="18" charset="0"/>
              </a:rPr>
              <a:t>ФГОС </a:t>
            </a:r>
            <a:r>
              <a:rPr lang="ru-RU" sz="3200" i="1" dirty="0">
                <a:solidFill>
                  <a:srgbClr val="C00000"/>
                </a:solidFill>
                <a:latin typeface="Times New Roman" panose="02020603050405020304" pitchFamily="18" charset="0"/>
                <a:cs typeface="Times New Roman" panose="02020603050405020304" pitchFamily="18" charset="0"/>
              </a:rPr>
              <a:t>курс </a:t>
            </a:r>
            <a:r>
              <a:rPr lang="ru-RU" sz="3200" i="1" dirty="0" smtClean="0">
                <a:solidFill>
                  <a:srgbClr val="C00000"/>
                </a:solidFill>
                <a:latin typeface="Times New Roman" panose="02020603050405020304" pitchFamily="18" charset="0"/>
                <a:cs typeface="Times New Roman" panose="02020603050405020304" pitchFamily="18" charset="0"/>
              </a:rPr>
              <a:t>ООО нацелен </a:t>
            </a:r>
            <a:r>
              <a:rPr lang="ru-RU" sz="3200" i="1" dirty="0">
                <a:solidFill>
                  <a:srgbClr val="C00000"/>
                </a:solidFill>
                <a:latin typeface="Times New Roman" panose="02020603050405020304" pitchFamily="18" charset="0"/>
                <a:cs typeface="Times New Roman" panose="02020603050405020304" pitchFamily="18" charset="0"/>
              </a:rPr>
              <a:t>на обеспечение реализации трех групп </a:t>
            </a:r>
            <a:r>
              <a:rPr lang="ru-RU" sz="3200" i="1" dirty="0" smtClean="0">
                <a:solidFill>
                  <a:srgbClr val="C00000"/>
                </a:solidFill>
                <a:latin typeface="Times New Roman" panose="02020603050405020304" pitchFamily="18" charset="0"/>
                <a:cs typeface="Times New Roman" panose="02020603050405020304" pitchFamily="18" charset="0"/>
              </a:rPr>
              <a:t>образовательных </a:t>
            </a:r>
            <a:r>
              <a:rPr lang="ru-RU" sz="3200" i="1" dirty="0">
                <a:solidFill>
                  <a:srgbClr val="C00000"/>
                </a:solidFill>
                <a:latin typeface="Times New Roman" panose="02020603050405020304" pitchFamily="18" charset="0"/>
                <a:cs typeface="Times New Roman" panose="02020603050405020304" pitchFamily="18" charset="0"/>
              </a:rPr>
              <a:t>результатов: </a:t>
            </a:r>
            <a:r>
              <a:rPr lang="ru-RU" sz="3200" b="1" i="1" dirty="0">
                <a:solidFill>
                  <a:srgbClr val="C00000"/>
                </a:solidFill>
                <a:latin typeface="Times New Roman" panose="02020603050405020304" pitchFamily="18" charset="0"/>
                <a:cs typeface="Times New Roman" panose="02020603050405020304" pitchFamily="18" charset="0"/>
              </a:rPr>
              <a:t>личностных, метапредметных и </a:t>
            </a:r>
            <a:r>
              <a:rPr lang="ru-RU" sz="3200" b="1" i="1" dirty="0" smtClean="0">
                <a:solidFill>
                  <a:srgbClr val="C00000"/>
                </a:solidFill>
                <a:latin typeface="Times New Roman" panose="02020603050405020304" pitchFamily="18" charset="0"/>
                <a:cs typeface="Times New Roman" panose="02020603050405020304" pitchFamily="18" charset="0"/>
              </a:rPr>
              <a:t>предметных.</a:t>
            </a:r>
          </a:p>
          <a:p>
            <a:pPr marL="0" indent="0">
              <a:buNone/>
            </a:pPr>
            <a:r>
              <a:rPr lang="ru-RU" sz="3200" i="1" dirty="0" smtClean="0">
                <a:solidFill>
                  <a:srgbClr val="C00000"/>
                </a:solidFill>
                <a:latin typeface="Times New Roman" panose="02020603050405020304" pitchFamily="18" charset="0"/>
                <a:cs typeface="Times New Roman" panose="02020603050405020304" pitchFamily="18" charset="0"/>
              </a:rPr>
              <a:t>Важнейшей </a:t>
            </a:r>
            <a:r>
              <a:rPr lang="ru-RU" sz="3200" i="1" dirty="0">
                <a:solidFill>
                  <a:srgbClr val="C00000"/>
                </a:solidFill>
                <a:latin typeface="Times New Roman" panose="02020603050405020304" pitchFamily="18" charset="0"/>
                <a:cs typeface="Times New Roman" panose="02020603050405020304" pitchFamily="18" charset="0"/>
              </a:rPr>
              <a:t>задачей изучения информатики в школе </a:t>
            </a:r>
            <a:r>
              <a:rPr lang="ru-RU" sz="3200" i="1" dirty="0" smtClean="0">
                <a:solidFill>
                  <a:srgbClr val="C00000"/>
                </a:solidFill>
                <a:latin typeface="Times New Roman" panose="02020603050405020304" pitchFamily="18" charset="0"/>
                <a:cs typeface="Times New Roman" panose="02020603050405020304" pitchFamily="18" charset="0"/>
              </a:rPr>
              <a:t>является: </a:t>
            </a:r>
            <a:endParaRPr lang="ru-RU" sz="3200" i="1" dirty="0">
              <a:solidFill>
                <a:srgbClr val="C00000"/>
              </a:solidFill>
              <a:latin typeface="Times New Roman" panose="02020603050405020304" pitchFamily="18" charset="0"/>
              <a:cs typeface="Times New Roman" panose="02020603050405020304" pitchFamily="18" charset="0"/>
            </a:endParaRPr>
          </a:p>
          <a:p>
            <a:pPr marL="0" indent="0">
              <a:buNone/>
            </a:pPr>
            <a:r>
              <a:rPr lang="ru-RU" sz="3200" i="1" dirty="0">
                <a:solidFill>
                  <a:srgbClr val="C00000"/>
                </a:solidFill>
                <a:latin typeface="Times New Roman" panose="02020603050405020304" pitchFamily="18" charset="0"/>
                <a:cs typeface="Times New Roman" panose="02020603050405020304" pitchFamily="18" charset="0"/>
              </a:rPr>
              <a:t>воспитание и развитие качеств личности, отвечающих требованиям </a:t>
            </a:r>
            <a:r>
              <a:rPr lang="ru-RU" sz="3200" i="1" dirty="0" smtClean="0">
                <a:solidFill>
                  <a:srgbClr val="C00000"/>
                </a:solidFill>
                <a:latin typeface="Times New Roman" panose="02020603050405020304" pitchFamily="18" charset="0"/>
                <a:cs typeface="Times New Roman" panose="02020603050405020304" pitchFamily="18" charset="0"/>
              </a:rPr>
              <a:t>информационного </a:t>
            </a:r>
            <a:r>
              <a:rPr lang="ru-RU" sz="3200" i="1" dirty="0">
                <a:solidFill>
                  <a:srgbClr val="C00000"/>
                </a:solidFill>
                <a:latin typeface="Times New Roman" panose="02020603050405020304" pitchFamily="18" charset="0"/>
                <a:cs typeface="Times New Roman" panose="02020603050405020304" pitchFamily="18" charset="0"/>
              </a:rPr>
              <a:t>общества. В частности, одним из таких качеств </a:t>
            </a:r>
            <a:r>
              <a:rPr lang="ru-RU" sz="3200" i="1" dirty="0" smtClean="0">
                <a:solidFill>
                  <a:srgbClr val="C00000"/>
                </a:solidFill>
                <a:latin typeface="Times New Roman" panose="02020603050405020304" pitchFamily="18" charset="0"/>
                <a:cs typeface="Times New Roman" panose="02020603050405020304" pitchFamily="18" charset="0"/>
              </a:rPr>
              <a:t>является </a:t>
            </a:r>
            <a:r>
              <a:rPr lang="ru-RU" sz="3200" i="1" dirty="0">
                <a:solidFill>
                  <a:srgbClr val="C00000"/>
                </a:solidFill>
                <a:latin typeface="Times New Roman" panose="02020603050405020304" pitchFamily="18" charset="0"/>
                <a:cs typeface="Times New Roman" panose="02020603050405020304" pitchFamily="18" charset="0"/>
              </a:rPr>
              <a:t>приобретение учащимися информационно-коммуникационной </a:t>
            </a:r>
            <a:r>
              <a:rPr lang="ru-RU" sz="3200" i="1" dirty="0" smtClean="0">
                <a:solidFill>
                  <a:srgbClr val="C00000"/>
                </a:solidFill>
                <a:latin typeface="Times New Roman" panose="02020603050405020304" pitchFamily="18" charset="0"/>
                <a:cs typeface="Times New Roman" panose="02020603050405020304" pitchFamily="18" charset="0"/>
              </a:rPr>
              <a:t>компетентности </a:t>
            </a:r>
            <a:r>
              <a:rPr lang="ru-RU" sz="3200" i="1" dirty="0">
                <a:solidFill>
                  <a:srgbClr val="C00000"/>
                </a:solidFill>
                <a:latin typeface="Times New Roman" panose="02020603050405020304" pitchFamily="18" charset="0"/>
                <a:cs typeface="Times New Roman" panose="02020603050405020304" pitchFamily="18" charset="0"/>
              </a:rPr>
              <a:t>(ИКТ-компетентности).</a:t>
            </a:r>
          </a:p>
        </p:txBody>
      </p:sp>
    </p:spTree>
    <p:extLst>
      <p:ext uri="{BB962C8B-B14F-4D97-AF65-F5344CB8AC3E}">
        <p14:creationId xmlns:p14="http://schemas.microsoft.com/office/powerpoint/2010/main" val="3457721180"/>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15134" t="6688" r="16241"/>
          <a:stretch/>
        </p:blipFill>
        <p:spPr>
          <a:xfrm>
            <a:off x="185372" y="0"/>
            <a:ext cx="8928992" cy="6825952"/>
          </a:xfrm>
          <a:prstGeom prst="rect">
            <a:avLst/>
          </a:prstGeom>
        </p:spPr>
      </p:pic>
    </p:spTree>
    <p:extLst>
      <p:ext uri="{BB962C8B-B14F-4D97-AF65-F5344CB8AC3E}">
        <p14:creationId xmlns:p14="http://schemas.microsoft.com/office/powerpoint/2010/main" val="2064056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16241" t="-1" r="16794" b="5704"/>
          <a:stretch/>
        </p:blipFill>
        <p:spPr>
          <a:xfrm>
            <a:off x="611560" y="260648"/>
            <a:ext cx="8076284" cy="6393904"/>
          </a:xfrm>
          <a:prstGeom prst="rect">
            <a:avLst/>
          </a:prstGeom>
        </p:spPr>
      </p:pic>
    </p:spTree>
    <p:extLst>
      <p:ext uri="{BB962C8B-B14F-4D97-AF65-F5344CB8AC3E}">
        <p14:creationId xmlns:p14="http://schemas.microsoft.com/office/powerpoint/2010/main" val="3503516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15133" r="16794" b="7672"/>
          <a:stretch/>
        </p:blipFill>
        <p:spPr>
          <a:xfrm>
            <a:off x="107504" y="26938"/>
            <a:ext cx="8856984" cy="6753944"/>
          </a:xfrm>
          <a:prstGeom prst="rect">
            <a:avLst/>
          </a:prstGeom>
        </p:spPr>
      </p:pic>
    </p:spTree>
    <p:extLst>
      <p:ext uri="{BB962C8B-B14F-4D97-AF65-F5344CB8AC3E}">
        <p14:creationId xmlns:p14="http://schemas.microsoft.com/office/powerpoint/2010/main" val="2068640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14580" r="17901" b="5703"/>
          <a:stretch/>
        </p:blipFill>
        <p:spPr>
          <a:xfrm>
            <a:off x="107504" y="0"/>
            <a:ext cx="8640960" cy="6784879"/>
          </a:xfrm>
          <a:prstGeom prst="rect">
            <a:avLst/>
          </a:prstGeom>
        </p:spPr>
      </p:pic>
    </p:spTree>
    <p:extLst>
      <p:ext uri="{BB962C8B-B14F-4D97-AF65-F5344CB8AC3E}">
        <p14:creationId xmlns:p14="http://schemas.microsoft.com/office/powerpoint/2010/main" val="26218481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http://learningapps.org/index.php?category=10&amp;s=</a:t>
            </a:r>
            <a:endParaRPr lang="ru-RU" dirty="0"/>
          </a:p>
        </p:txBody>
      </p:sp>
      <p:pic>
        <p:nvPicPr>
          <p:cNvPr id="4" name="Объект 3"/>
          <p:cNvPicPr>
            <a:picLocks noGrp="1" noChangeAspect="1"/>
          </p:cNvPicPr>
          <p:nvPr>
            <p:ph idx="1"/>
          </p:nvPr>
        </p:nvPicPr>
        <p:blipFill>
          <a:blip r:embed="rId2"/>
          <a:stretch>
            <a:fillRect/>
          </a:stretch>
        </p:blipFill>
        <p:spPr>
          <a:xfrm>
            <a:off x="628650" y="1728680"/>
            <a:ext cx="7886700" cy="4434103"/>
          </a:xfrm>
          <a:prstGeom prst="rect">
            <a:avLst/>
          </a:prstGeom>
        </p:spPr>
      </p:pic>
    </p:spTree>
    <p:extLst>
      <p:ext uri="{BB962C8B-B14F-4D97-AF65-F5344CB8AC3E}">
        <p14:creationId xmlns:p14="http://schemas.microsoft.com/office/powerpoint/2010/main" val="2407676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8496944" cy="914400"/>
          </a:xfrm>
        </p:spPr>
        <p:txBody>
          <a:bodyPr>
            <a:normAutofit fontScale="90000"/>
          </a:bodyPr>
          <a:lstStyle/>
          <a:p>
            <a:r>
              <a:rPr lang="en-US" b="1" i="1" dirty="0">
                <a:solidFill>
                  <a:srgbClr val="7030A0"/>
                </a:solidFill>
                <a:latin typeface="Times New Roman" pitchFamily="18"/>
                <a:cs typeface="Times New Roman" pitchFamily="18"/>
              </a:rPr>
              <a:t>В чем же новизна современного урока информатики в условиях введения стандарта второго поколения?</a:t>
            </a:r>
            <a:endParaRPr lang="ru-RU" b="1" i="1" dirty="0">
              <a:solidFill>
                <a:srgbClr val="7030A0"/>
              </a:solidFill>
            </a:endParaRPr>
          </a:p>
        </p:txBody>
      </p:sp>
      <p:sp>
        <p:nvSpPr>
          <p:cNvPr id="3" name="Объект 2"/>
          <p:cNvSpPr>
            <a:spLocks noGrp="1"/>
          </p:cNvSpPr>
          <p:nvPr>
            <p:ph idx="1"/>
          </p:nvPr>
        </p:nvSpPr>
        <p:spPr>
          <a:xfrm>
            <a:off x="107504" y="2132856"/>
            <a:ext cx="8352928" cy="4419600"/>
          </a:xfrm>
        </p:spPr>
        <p:txBody>
          <a:bodyPr>
            <a:normAutofit/>
          </a:bodyPr>
          <a:lstStyle/>
          <a:p>
            <a:pPr lvl="0" algn="just">
              <a:buClr>
                <a:srgbClr val="00FFFF"/>
              </a:buClr>
              <a:buSzPct val="45000"/>
              <a:buFont typeface="StarSymbol"/>
              <a:buChar char="✔"/>
            </a:pPr>
            <a:r>
              <a:rPr lang="en-US" dirty="0">
                <a:solidFill>
                  <a:schemeClr val="accent6"/>
                </a:solidFill>
                <a:latin typeface="Times New Roman" pitchFamily="18"/>
                <a:cs typeface="Times New Roman" pitchFamily="18"/>
              </a:rPr>
              <a:t>Чаще организуются индивидуальные и групповые формы работы на уроке.</a:t>
            </a:r>
          </a:p>
          <a:p>
            <a:pPr lvl="0" algn="just">
              <a:buClr>
                <a:srgbClr val="00FFFF"/>
              </a:buClr>
              <a:buSzPct val="45000"/>
              <a:buFont typeface="StarSymbol"/>
              <a:buChar char="✔"/>
            </a:pPr>
            <a:r>
              <a:rPr lang="en-US" dirty="0">
                <a:solidFill>
                  <a:schemeClr val="accent6"/>
                </a:solidFill>
                <a:latin typeface="Times New Roman" pitchFamily="18"/>
                <a:cs typeface="Times New Roman" pitchFamily="18"/>
              </a:rPr>
              <a:t>Постепенно преодолевается авторитарный стиль общения между учителем и учеником.</a:t>
            </a:r>
          </a:p>
          <a:p>
            <a:pPr lvl="0" algn="just">
              <a:buClr>
                <a:srgbClr val="00FFFF"/>
              </a:buClr>
              <a:buSzPct val="45000"/>
              <a:buFont typeface="StarSymbol"/>
              <a:buChar char="✔"/>
            </a:pPr>
            <a:r>
              <a:rPr lang="en-US" dirty="0">
                <a:solidFill>
                  <a:schemeClr val="accent6"/>
                </a:solidFill>
                <a:latin typeface="Times New Roman" pitchFamily="18"/>
                <a:cs typeface="Times New Roman" pitchFamily="18"/>
              </a:rPr>
              <a:t>Учитель должен идти в ногу со временем, не отставать от вводимых новых технологий.</a:t>
            </a:r>
          </a:p>
          <a:p>
            <a:pPr lvl="0" algn="just">
              <a:buClr>
                <a:srgbClr val="00FFFF"/>
              </a:buClr>
              <a:buSzPct val="45000"/>
              <a:buFont typeface="StarSymbol"/>
              <a:buChar char="✔"/>
            </a:pPr>
            <a:r>
              <a:rPr lang="en-US" dirty="0">
                <a:solidFill>
                  <a:schemeClr val="accent6"/>
                </a:solidFill>
                <a:latin typeface="Times New Roman" pitchFamily="18"/>
                <a:cs typeface="Times New Roman" pitchFamily="18"/>
              </a:rPr>
              <a:t>На смену ведущего лозунга прошлых лет «Образование для жизни» пришел лозунг </a:t>
            </a:r>
            <a:r>
              <a:rPr lang="en-US" u="sng" dirty="0">
                <a:solidFill>
                  <a:srgbClr val="FF0000"/>
                </a:solidFill>
                <a:latin typeface="Times New Roman" pitchFamily="18"/>
                <a:cs typeface="Times New Roman" pitchFamily="18"/>
              </a:rPr>
              <a:t>«Образование на протяжении всей жизни».</a:t>
            </a:r>
          </a:p>
          <a:p>
            <a:endParaRPr lang="ru-RU" dirty="0">
              <a:solidFill>
                <a:schemeClr val="accent6"/>
              </a:solidFill>
            </a:endParaRPr>
          </a:p>
        </p:txBody>
      </p:sp>
    </p:spTree>
    <p:extLst>
      <p:ext uri="{BB962C8B-B14F-4D97-AF65-F5344CB8AC3E}">
        <p14:creationId xmlns:p14="http://schemas.microsoft.com/office/powerpoint/2010/main" val="3405858919"/>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2000"/>
            <a:ext cx="8219256" cy="722784"/>
          </a:xfrm>
        </p:spPr>
        <p:txBody>
          <a:bodyPr>
            <a:normAutofit fontScale="90000"/>
          </a:bodyPr>
          <a:lstStyle/>
          <a:p>
            <a:r>
              <a:rPr lang="ru-RU" b="1" i="1" dirty="0">
                <a:solidFill>
                  <a:srgbClr val="7030A0"/>
                </a:solidFill>
                <a:latin typeface="Times New Roman" panose="02020603050405020304" pitchFamily="18" charset="0"/>
                <a:cs typeface="Times New Roman" panose="02020603050405020304" pitchFamily="18" charset="0"/>
              </a:rPr>
              <a:t>Основными </a:t>
            </a:r>
            <a:r>
              <a:rPr lang="ru-RU" b="1" i="1" u="sng" dirty="0">
                <a:solidFill>
                  <a:srgbClr val="7030A0"/>
                </a:solidFill>
                <a:latin typeface="Times New Roman" panose="02020603050405020304" pitchFamily="18" charset="0"/>
                <a:cs typeface="Times New Roman" panose="02020603050405020304" pitchFamily="18" charset="0"/>
              </a:rPr>
              <a:t>личностными</a:t>
            </a:r>
            <a:r>
              <a:rPr lang="ru-RU" b="1" i="1" dirty="0">
                <a:solidFill>
                  <a:srgbClr val="7030A0"/>
                </a:solidFill>
                <a:latin typeface="Times New Roman" panose="02020603050405020304" pitchFamily="18" charset="0"/>
                <a:cs typeface="Times New Roman" panose="02020603050405020304" pitchFamily="18" charset="0"/>
              </a:rPr>
              <a:t> </a:t>
            </a:r>
            <a:r>
              <a:rPr lang="ru-RU" b="1" i="1" dirty="0" smtClean="0">
                <a:solidFill>
                  <a:srgbClr val="7030A0"/>
                </a:solidFill>
                <a:latin typeface="Times New Roman" panose="02020603050405020304" pitchFamily="18" charset="0"/>
                <a:cs typeface="Times New Roman" panose="02020603050405020304" pitchFamily="18" charset="0"/>
              </a:rPr>
              <a:t>результатами являются</a:t>
            </a:r>
            <a:r>
              <a:rPr lang="ru-RU" b="1" i="1" dirty="0">
                <a:solidFill>
                  <a:srgbClr val="7030A0"/>
                </a:solidFill>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457200" y="1499667"/>
            <a:ext cx="8075240" cy="4419600"/>
          </a:xfrm>
        </p:spPr>
        <p:txBody>
          <a:bodyPr>
            <a:normAutofit/>
          </a:bodyPr>
          <a:lstStyle/>
          <a:p>
            <a:pPr lvl="0"/>
            <a:r>
              <a:rPr lang="ru-RU" b="1" i="1" dirty="0" smtClean="0">
                <a:solidFill>
                  <a:srgbClr val="C00000"/>
                </a:solidFill>
                <a:latin typeface="Times New Roman" panose="02020603050405020304" pitchFamily="18" charset="0"/>
                <a:cs typeface="Times New Roman" panose="02020603050405020304" pitchFamily="18" charset="0"/>
              </a:rPr>
              <a:t>наличие </a:t>
            </a:r>
            <a:r>
              <a:rPr lang="ru-RU" b="1" i="1" dirty="0">
                <a:solidFill>
                  <a:srgbClr val="C00000"/>
                </a:solidFill>
                <a:latin typeface="Times New Roman" panose="02020603050405020304" pitchFamily="18" charset="0"/>
                <a:cs typeface="Times New Roman" panose="02020603050405020304" pitchFamily="18" charset="0"/>
              </a:rPr>
              <a:t>представлений об информации как важнейшем стратегическом ресурсе развития личности, государства, общества</a:t>
            </a:r>
            <a:r>
              <a:rPr lang="ru-RU" b="1" i="1" dirty="0" smtClean="0">
                <a:solidFill>
                  <a:srgbClr val="C00000"/>
                </a:solidFill>
                <a:latin typeface="Times New Roman" panose="02020603050405020304" pitchFamily="18" charset="0"/>
                <a:cs typeface="Times New Roman" panose="02020603050405020304" pitchFamily="18" charset="0"/>
              </a:rPr>
              <a:t>;</a:t>
            </a:r>
          </a:p>
          <a:p>
            <a:pPr lvl="0"/>
            <a:r>
              <a:rPr lang="ru-RU" b="1" i="1" dirty="0" smtClean="0">
                <a:solidFill>
                  <a:srgbClr val="C00000"/>
                </a:solidFill>
                <a:latin typeface="Times New Roman" panose="02020603050405020304" pitchFamily="18" charset="0"/>
                <a:cs typeface="Times New Roman" panose="02020603050405020304" pitchFamily="18" charset="0"/>
              </a:rPr>
              <a:t>понимание </a:t>
            </a:r>
            <a:r>
              <a:rPr lang="ru-RU" b="1" i="1" dirty="0">
                <a:solidFill>
                  <a:srgbClr val="C00000"/>
                </a:solidFill>
                <a:latin typeface="Times New Roman" panose="02020603050405020304" pitchFamily="18" charset="0"/>
                <a:cs typeface="Times New Roman" panose="02020603050405020304" pitchFamily="18" charset="0"/>
              </a:rPr>
              <a:t>роли информационных процессов в современном мире;  </a:t>
            </a:r>
          </a:p>
          <a:p>
            <a:pPr lvl="0"/>
            <a:r>
              <a:rPr lang="ru-RU" b="1" i="1" dirty="0">
                <a:solidFill>
                  <a:srgbClr val="C00000"/>
                </a:solidFill>
                <a:latin typeface="Times New Roman" panose="02020603050405020304" pitchFamily="18" charset="0"/>
                <a:cs typeface="Times New Roman" panose="02020603050405020304" pitchFamily="18" charset="0"/>
              </a:rPr>
              <a:t>владение первичными навыками анализа и критичной оценки получаемой информации; </a:t>
            </a:r>
            <a:endParaRPr lang="ru-RU" b="1" i="1" dirty="0" smtClean="0">
              <a:solidFill>
                <a:srgbClr val="C00000"/>
              </a:solidFill>
              <a:latin typeface="Times New Roman" panose="02020603050405020304" pitchFamily="18" charset="0"/>
              <a:cs typeface="Times New Roman" panose="02020603050405020304" pitchFamily="18" charset="0"/>
            </a:endParaRPr>
          </a:p>
          <a:p>
            <a:pPr lvl="0"/>
            <a:r>
              <a:rPr lang="ru-RU" b="1" i="1" dirty="0" smtClean="0">
                <a:solidFill>
                  <a:srgbClr val="C00000"/>
                </a:solidFill>
                <a:latin typeface="Times New Roman" panose="02020603050405020304" pitchFamily="18" charset="0"/>
                <a:cs typeface="Times New Roman" panose="02020603050405020304" pitchFamily="18" charset="0"/>
              </a:rPr>
              <a:t>ответственное </a:t>
            </a:r>
            <a:r>
              <a:rPr lang="ru-RU" b="1" i="1" dirty="0">
                <a:solidFill>
                  <a:srgbClr val="C00000"/>
                </a:solidFill>
                <a:latin typeface="Times New Roman" panose="02020603050405020304" pitchFamily="18" charset="0"/>
                <a:cs typeface="Times New Roman" panose="02020603050405020304" pitchFamily="18" charset="0"/>
              </a:rPr>
              <a:t>отношение к информации с учетом правовых и этических аспектов ее распространения; </a:t>
            </a:r>
            <a:endParaRPr lang="ru-RU" b="1" i="1" dirty="0" smtClean="0">
              <a:solidFill>
                <a:srgbClr val="C00000"/>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094476429"/>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260648"/>
            <a:ext cx="8640960" cy="6192688"/>
          </a:xfrm>
        </p:spPr>
        <p:txBody>
          <a:bodyPr>
            <a:normAutofit/>
          </a:bodyPr>
          <a:lstStyle/>
          <a:p>
            <a:r>
              <a:rPr lang="ru-RU" b="1" i="1" dirty="0">
                <a:solidFill>
                  <a:schemeClr val="accent6"/>
                </a:solidFill>
                <a:latin typeface="Times New Roman" panose="02020603050405020304" pitchFamily="18" charset="0"/>
                <a:cs typeface="Times New Roman" panose="02020603050405020304" pitchFamily="18" charset="0"/>
              </a:rPr>
              <a:t>развитие чувства личной ответственности за качество окружающей информационной среды;</a:t>
            </a:r>
          </a:p>
          <a:p>
            <a:pPr lvl="0"/>
            <a:r>
              <a:rPr lang="ru-RU" b="1" i="1" dirty="0" smtClean="0">
                <a:solidFill>
                  <a:schemeClr val="accent6"/>
                </a:solidFill>
                <a:latin typeface="Times New Roman" panose="02020603050405020304" pitchFamily="18" charset="0"/>
                <a:cs typeface="Times New Roman" panose="02020603050405020304" pitchFamily="18" charset="0"/>
              </a:rPr>
              <a:t>способность </a:t>
            </a:r>
            <a:r>
              <a:rPr lang="ru-RU" b="1" i="1" dirty="0">
                <a:solidFill>
                  <a:schemeClr val="accent6"/>
                </a:solidFill>
                <a:latin typeface="Times New Roman" panose="02020603050405020304" pitchFamily="18" charset="0"/>
                <a:cs typeface="Times New Roman" panose="02020603050405020304" pitchFamily="18" charset="0"/>
              </a:rPr>
              <a:t>увязать учебное содержание с собственным жизненным опытом, понять значимость подготовки в области информатики и ИКТ в условиях развития информационного общества; </a:t>
            </a:r>
            <a:endParaRPr lang="ru-RU" b="1" i="1" dirty="0" smtClean="0">
              <a:solidFill>
                <a:schemeClr val="accent6"/>
              </a:solidFill>
              <a:latin typeface="Times New Roman" panose="02020603050405020304" pitchFamily="18" charset="0"/>
              <a:cs typeface="Times New Roman" panose="02020603050405020304" pitchFamily="18" charset="0"/>
            </a:endParaRPr>
          </a:p>
          <a:p>
            <a:pPr lvl="0"/>
            <a:r>
              <a:rPr lang="ru-RU" b="1" i="1" dirty="0" smtClean="0">
                <a:solidFill>
                  <a:schemeClr val="accent6"/>
                </a:solidFill>
                <a:latin typeface="Times New Roman" panose="02020603050405020304" pitchFamily="18" charset="0"/>
                <a:cs typeface="Times New Roman" panose="02020603050405020304" pitchFamily="18" charset="0"/>
              </a:rPr>
              <a:t>готовность </a:t>
            </a:r>
            <a:r>
              <a:rPr lang="ru-RU" b="1" i="1" dirty="0">
                <a:solidFill>
                  <a:schemeClr val="accent6"/>
                </a:solidFill>
                <a:latin typeface="Times New Roman" panose="02020603050405020304" pitchFamily="18" charset="0"/>
                <a:cs typeface="Times New Roman" panose="02020603050405020304" pitchFamily="18" charset="0"/>
              </a:rPr>
              <a:t>к повышению своего образовательного уровня и продолжению обучения с использованием средств и методов информатики и ИКТ;</a:t>
            </a:r>
          </a:p>
          <a:p>
            <a:pPr lvl="0"/>
            <a:r>
              <a:rPr lang="ru-RU" b="1" i="1" dirty="0">
                <a:solidFill>
                  <a:schemeClr val="accent6"/>
                </a:solidFill>
                <a:latin typeface="Times New Roman" panose="02020603050405020304" pitchFamily="18" charset="0"/>
                <a:cs typeface="Times New Roman" panose="02020603050405020304" pitchFamily="18" charset="0"/>
              </a:rPr>
              <a:t>способность и готовность к принятию ценностей здорового образа жизни за счет знания основных гигиенических, эргономических и технических условий безопасной эксплуатации средств ИКТ.</a:t>
            </a:r>
          </a:p>
          <a:p>
            <a:endParaRPr lang="ru-RU" dirty="0"/>
          </a:p>
        </p:txBody>
      </p:sp>
    </p:spTree>
    <p:extLst>
      <p:ext uri="{BB962C8B-B14F-4D97-AF65-F5344CB8AC3E}">
        <p14:creationId xmlns:p14="http://schemas.microsoft.com/office/powerpoint/2010/main" val="404058859"/>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70384"/>
            <a:ext cx="7139136" cy="914400"/>
          </a:xfrm>
        </p:spPr>
        <p:txBody>
          <a:bodyPr>
            <a:normAutofit fontScale="90000"/>
          </a:bodyPr>
          <a:lstStyle/>
          <a:p>
            <a:r>
              <a:rPr lang="ru-RU" b="1" i="1" dirty="0">
                <a:solidFill>
                  <a:srgbClr val="7030A0"/>
                </a:solidFill>
                <a:latin typeface="Times New Roman" panose="02020603050405020304" pitchFamily="18" charset="0"/>
                <a:cs typeface="Times New Roman" panose="02020603050405020304" pitchFamily="18" charset="0"/>
              </a:rPr>
              <a:t>Основными </a:t>
            </a:r>
            <a:r>
              <a:rPr lang="ru-RU" b="1" i="1" u="sng" dirty="0">
                <a:solidFill>
                  <a:srgbClr val="7030A0"/>
                </a:solidFill>
                <a:latin typeface="Times New Roman" panose="02020603050405020304" pitchFamily="18" charset="0"/>
                <a:cs typeface="Times New Roman" panose="02020603050405020304" pitchFamily="18" charset="0"/>
              </a:rPr>
              <a:t>метапредметными</a:t>
            </a:r>
            <a:r>
              <a:rPr lang="ru-RU" b="1" i="1" dirty="0">
                <a:solidFill>
                  <a:srgbClr val="7030A0"/>
                </a:solidFill>
                <a:latin typeface="Times New Roman" panose="02020603050405020304" pitchFamily="18" charset="0"/>
                <a:cs typeface="Times New Roman" panose="02020603050405020304" pitchFamily="18" charset="0"/>
              </a:rPr>
              <a:t> </a:t>
            </a:r>
            <a:r>
              <a:rPr lang="ru-RU" b="1" i="1" dirty="0" smtClean="0">
                <a:solidFill>
                  <a:srgbClr val="7030A0"/>
                </a:solidFill>
                <a:latin typeface="Times New Roman" panose="02020603050405020304" pitchFamily="18" charset="0"/>
                <a:cs typeface="Times New Roman" panose="02020603050405020304" pitchFamily="18" charset="0"/>
              </a:rPr>
              <a:t>результатами являются</a:t>
            </a:r>
            <a:r>
              <a:rPr lang="ru-RU" b="1" i="1" dirty="0">
                <a:solidFill>
                  <a:srgbClr val="7030A0"/>
                </a:solidFill>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578031" y="1268760"/>
            <a:ext cx="8267897" cy="4968552"/>
          </a:xfrm>
        </p:spPr>
        <p:txBody>
          <a:bodyPr>
            <a:noAutofit/>
          </a:bodyPr>
          <a:lstStyle/>
          <a:p>
            <a:pPr lvl="0"/>
            <a:r>
              <a:rPr lang="ru-RU" sz="2200" i="1" dirty="0" smtClean="0">
                <a:solidFill>
                  <a:schemeClr val="accent6"/>
                </a:solidFill>
                <a:latin typeface="Times New Roman" panose="02020603050405020304" pitchFamily="18" charset="0"/>
                <a:cs typeface="Times New Roman" panose="02020603050405020304" pitchFamily="18" charset="0"/>
              </a:rPr>
              <a:t>владение </a:t>
            </a:r>
            <a:r>
              <a:rPr lang="ru-RU" sz="2200" i="1" dirty="0">
                <a:solidFill>
                  <a:schemeClr val="accent6"/>
                </a:solidFill>
                <a:latin typeface="Times New Roman" panose="02020603050405020304" pitchFamily="18" charset="0"/>
                <a:cs typeface="Times New Roman" panose="02020603050405020304" pitchFamily="18" charset="0"/>
              </a:rPr>
              <a:t>общепредметными понятиями «объект», «система», «модель», «алгоритм», «исполнитель» и др.</a:t>
            </a:r>
          </a:p>
          <a:p>
            <a:pPr lvl="0"/>
            <a:r>
              <a:rPr lang="ru-RU" sz="2200" i="1" dirty="0">
                <a:solidFill>
                  <a:schemeClr val="accent6"/>
                </a:solidFill>
                <a:latin typeface="Times New Roman" panose="02020603050405020304" pitchFamily="18" charset="0"/>
                <a:cs typeface="Times New Roman" panose="02020603050405020304" pitchFamily="18" charset="0"/>
              </a:rPr>
              <a:t>владение умениями организации собственной учебной деятельности, включающими: </a:t>
            </a:r>
            <a:r>
              <a:rPr lang="ru-RU" sz="2200" i="1" dirty="0" smtClean="0">
                <a:solidFill>
                  <a:schemeClr val="accent6"/>
                </a:solidFill>
                <a:latin typeface="Times New Roman" panose="02020603050405020304" pitchFamily="18" charset="0"/>
                <a:cs typeface="Times New Roman" panose="02020603050405020304" pitchFamily="18" charset="0"/>
              </a:rPr>
              <a:t>целеполагание, планирование, прогнозирование, контроль, коррекция, </a:t>
            </a:r>
            <a:r>
              <a:rPr lang="ru-RU" sz="2200" i="1" dirty="0">
                <a:solidFill>
                  <a:schemeClr val="accent6"/>
                </a:solidFill>
                <a:latin typeface="Times New Roman" panose="02020603050405020304" pitchFamily="18" charset="0"/>
                <a:cs typeface="Times New Roman" panose="02020603050405020304" pitchFamily="18" charset="0"/>
              </a:rPr>
              <a:t> оценка </a:t>
            </a:r>
            <a:r>
              <a:rPr lang="ru-RU" sz="2200" i="1" dirty="0" smtClean="0">
                <a:solidFill>
                  <a:schemeClr val="accent6"/>
                </a:solidFill>
                <a:latin typeface="Times New Roman" panose="02020603050405020304" pitchFamily="18" charset="0"/>
                <a:cs typeface="Times New Roman" panose="02020603050405020304" pitchFamily="18" charset="0"/>
              </a:rPr>
              <a:t>;</a:t>
            </a:r>
            <a:endParaRPr lang="ru-RU" sz="2200" i="1" dirty="0">
              <a:solidFill>
                <a:schemeClr val="accent6"/>
              </a:solidFill>
              <a:latin typeface="Times New Roman" panose="02020603050405020304" pitchFamily="18" charset="0"/>
              <a:cs typeface="Times New Roman" panose="02020603050405020304" pitchFamily="18" charset="0"/>
            </a:endParaRPr>
          </a:p>
          <a:p>
            <a:pPr lvl="0"/>
            <a:r>
              <a:rPr lang="ru-RU" sz="2200" i="1" dirty="0">
                <a:solidFill>
                  <a:schemeClr val="accent6"/>
                </a:solidFill>
                <a:latin typeface="Times New Roman" panose="02020603050405020304" pitchFamily="18" charset="0"/>
                <a:cs typeface="Times New Roman" panose="02020603050405020304" pitchFamily="18" charset="0"/>
              </a:rPr>
              <a:t>опыт принятия решений и управления объектами (исполнителями) с помощью составленных для них алгоритмов (программ);</a:t>
            </a:r>
          </a:p>
          <a:p>
            <a:pPr lvl="0"/>
            <a:r>
              <a:rPr lang="ru-RU" sz="2200" i="1" dirty="0">
                <a:solidFill>
                  <a:schemeClr val="accent6"/>
                </a:solidFill>
                <a:latin typeface="Times New Roman" panose="02020603050405020304" pitchFamily="18" charset="0"/>
                <a:cs typeface="Times New Roman" panose="02020603050405020304" pitchFamily="18" charset="0"/>
              </a:rPr>
              <a:t>владение основными универсальными умениями информационного характера: постановка и формулирование </a:t>
            </a:r>
            <a:r>
              <a:rPr lang="ru-RU" sz="2200" i="1" dirty="0" smtClean="0">
                <a:solidFill>
                  <a:schemeClr val="accent6"/>
                </a:solidFill>
                <a:latin typeface="Times New Roman" panose="02020603050405020304" pitchFamily="18" charset="0"/>
                <a:cs typeface="Times New Roman" panose="02020603050405020304" pitchFamily="18" charset="0"/>
              </a:rPr>
              <a:t>проблемы, </a:t>
            </a:r>
            <a:r>
              <a:rPr lang="ru-RU" sz="2200" i="1" dirty="0">
                <a:solidFill>
                  <a:schemeClr val="accent6"/>
                </a:solidFill>
                <a:latin typeface="Times New Roman" panose="02020603050405020304" pitchFamily="18" charset="0"/>
                <a:cs typeface="Times New Roman" panose="02020603050405020304" pitchFamily="18" charset="0"/>
              </a:rPr>
              <a:t>поиск и выделение необходимой информации, применение методов информационного </a:t>
            </a:r>
            <a:r>
              <a:rPr lang="ru-RU" sz="2200" i="1" dirty="0" smtClean="0">
                <a:solidFill>
                  <a:schemeClr val="accent6"/>
                </a:solidFill>
                <a:latin typeface="Times New Roman" panose="02020603050405020304" pitchFamily="18" charset="0"/>
                <a:cs typeface="Times New Roman" panose="02020603050405020304" pitchFamily="18" charset="0"/>
              </a:rPr>
              <a:t>поиска, </a:t>
            </a:r>
            <a:r>
              <a:rPr lang="ru-RU" sz="2200" i="1" dirty="0">
                <a:solidFill>
                  <a:schemeClr val="accent6"/>
                </a:solidFill>
                <a:latin typeface="Times New Roman" panose="02020603050405020304" pitchFamily="18" charset="0"/>
                <a:cs typeface="Times New Roman" panose="02020603050405020304" pitchFamily="18" charset="0"/>
              </a:rPr>
              <a:t>структурирование и визуализация </a:t>
            </a:r>
            <a:r>
              <a:rPr lang="ru-RU" sz="2200" i="1" dirty="0" smtClean="0">
                <a:solidFill>
                  <a:schemeClr val="accent6"/>
                </a:solidFill>
                <a:latin typeface="Times New Roman" panose="02020603050405020304" pitchFamily="18" charset="0"/>
                <a:cs typeface="Times New Roman" panose="02020603050405020304" pitchFamily="18" charset="0"/>
              </a:rPr>
              <a:t>информации</a:t>
            </a:r>
            <a:r>
              <a:rPr lang="ru-RU" sz="2200" i="1" dirty="0">
                <a:solidFill>
                  <a:schemeClr val="accent6"/>
                </a:solidFill>
                <a:latin typeface="Times New Roman" panose="02020603050405020304" pitchFamily="18" charset="0"/>
                <a:cs typeface="Times New Roman" panose="02020603050405020304" pitchFamily="18" charset="0"/>
              </a:rPr>
              <a:t>,</a:t>
            </a:r>
            <a:r>
              <a:rPr lang="ru-RU" sz="2200" i="1" dirty="0" smtClean="0">
                <a:solidFill>
                  <a:schemeClr val="accent6"/>
                </a:solidFill>
                <a:latin typeface="Times New Roman" panose="02020603050405020304" pitchFamily="18" charset="0"/>
                <a:cs typeface="Times New Roman" panose="02020603050405020304" pitchFamily="18" charset="0"/>
              </a:rPr>
              <a:t> </a:t>
            </a:r>
            <a:r>
              <a:rPr lang="ru-RU" sz="2200" i="1" dirty="0">
                <a:solidFill>
                  <a:schemeClr val="accent6"/>
                </a:solidFill>
                <a:latin typeface="Times New Roman" panose="02020603050405020304" pitchFamily="18" charset="0"/>
                <a:cs typeface="Times New Roman" panose="02020603050405020304" pitchFamily="18" charset="0"/>
              </a:rPr>
              <a:t>выбор наиболее эффективных способов решения задач в зависимости от конкретных </a:t>
            </a:r>
            <a:r>
              <a:rPr lang="ru-RU" sz="2200" i="1" dirty="0" smtClean="0">
                <a:solidFill>
                  <a:schemeClr val="accent6"/>
                </a:solidFill>
                <a:latin typeface="Times New Roman" panose="02020603050405020304" pitchFamily="18" charset="0"/>
                <a:cs typeface="Times New Roman" panose="02020603050405020304" pitchFamily="18" charset="0"/>
              </a:rPr>
              <a:t>условий, </a:t>
            </a:r>
            <a:r>
              <a:rPr lang="ru-RU" sz="2200" i="1" dirty="0">
                <a:solidFill>
                  <a:schemeClr val="accent6"/>
                </a:solidFill>
                <a:latin typeface="Times New Roman" panose="02020603050405020304" pitchFamily="18" charset="0"/>
                <a:cs typeface="Times New Roman" panose="02020603050405020304" pitchFamily="18" charset="0"/>
              </a:rPr>
              <a:t>самостоятельное создание алгоритмов деятельности при решении проблем творческого и поискового характера;</a:t>
            </a:r>
          </a:p>
          <a:p>
            <a:endParaRPr lang="ru-RU" sz="2200" i="1" dirty="0"/>
          </a:p>
        </p:txBody>
      </p:sp>
    </p:spTree>
    <p:extLst>
      <p:ext uri="{BB962C8B-B14F-4D97-AF65-F5344CB8AC3E}">
        <p14:creationId xmlns:p14="http://schemas.microsoft.com/office/powerpoint/2010/main" val="1255438531"/>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476672"/>
            <a:ext cx="8424936" cy="5976664"/>
          </a:xfrm>
        </p:spPr>
        <p:txBody>
          <a:bodyPr>
            <a:normAutofit/>
          </a:bodyPr>
          <a:lstStyle/>
          <a:p>
            <a:pPr lvl="0"/>
            <a:r>
              <a:rPr lang="ru-RU" sz="2200" i="1" dirty="0">
                <a:solidFill>
                  <a:schemeClr val="accent6"/>
                </a:solidFill>
                <a:latin typeface="Times New Roman" panose="02020603050405020304" pitchFamily="18" charset="0"/>
                <a:cs typeface="Times New Roman" panose="02020603050405020304" pitchFamily="18" charset="0"/>
              </a:rPr>
              <a:t>владение информационным моделированием как основным методом приобретения </a:t>
            </a:r>
            <a:r>
              <a:rPr lang="ru-RU" sz="2200" i="1" dirty="0" smtClean="0">
                <a:solidFill>
                  <a:schemeClr val="accent6"/>
                </a:solidFill>
                <a:latin typeface="Times New Roman" panose="02020603050405020304" pitchFamily="18" charset="0"/>
                <a:cs typeface="Times New Roman" panose="02020603050405020304" pitchFamily="18" charset="0"/>
              </a:rPr>
              <a:t>знаний, </a:t>
            </a:r>
            <a:r>
              <a:rPr lang="ru-RU" sz="2200" i="1" dirty="0">
                <a:solidFill>
                  <a:schemeClr val="accent6"/>
                </a:solidFill>
                <a:latin typeface="Times New Roman" panose="02020603050405020304" pitchFamily="18" charset="0"/>
                <a:cs typeface="Times New Roman" panose="02020603050405020304" pitchFamily="18" charset="0"/>
              </a:rPr>
              <a:t>умение преобразовывать объект из чувственной формы в пространственно-графическую или знаково-символическую модель; </a:t>
            </a:r>
            <a:endParaRPr lang="ru-RU" sz="2200" i="1" dirty="0" smtClean="0">
              <a:solidFill>
                <a:schemeClr val="accent6"/>
              </a:solidFill>
              <a:latin typeface="Times New Roman" panose="02020603050405020304" pitchFamily="18" charset="0"/>
              <a:cs typeface="Times New Roman" panose="02020603050405020304" pitchFamily="18" charset="0"/>
            </a:endParaRPr>
          </a:p>
          <a:p>
            <a:pPr lvl="0"/>
            <a:r>
              <a:rPr lang="ru-RU" sz="2200" i="1" dirty="0" smtClean="0">
                <a:solidFill>
                  <a:schemeClr val="accent6"/>
                </a:solidFill>
                <a:latin typeface="Times New Roman" panose="02020603050405020304" pitchFamily="18" charset="0"/>
                <a:cs typeface="Times New Roman" panose="02020603050405020304" pitchFamily="18" charset="0"/>
              </a:rPr>
              <a:t>умение </a:t>
            </a:r>
            <a:r>
              <a:rPr lang="ru-RU" sz="2200" i="1" dirty="0">
                <a:solidFill>
                  <a:schemeClr val="accent6"/>
                </a:solidFill>
                <a:latin typeface="Times New Roman" panose="02020603050405020304" pitchFamily="18" charset="0"/>
                <a:cs typeface="Times New Roman" panose="02020603050405020304" pitchFamily="18" charset="0"/>
              </a:rPr>
              <a:t>строить разнообразные информационные структуры для описания </a:t>
            </a:r>
            <a:r>
              <a:rPr lang="ru-RU" sz="2200" i="1" dirty="0" smtClean="0">
                <a:solidFill>
                  <a:schemeClr val="accent6"/>
                </a:solidFill>
                <a:latin typeface="Times New Roman" panose="02020603050405020304" pitchFamily="18" charset="0"/>
                <a:cs typeface="Times New Roman" panose="02020603050405020304" pitchFamily="18" charset="0"/>
              </a:rPr>
              <a:t>объектов; </a:t>
            </a:r>
          </a:p>
          <a:p>
            <a:pPr lvl="0"/>
            <a:r>
              <a:rPr lang="ru-RU" sz="2200" i="1" dirty="0" smtClean="0">
                <a:solidFill>
                  <a:schemeClr val="accent6"/>
                </a:solidFill>
                <a:latin typeface="Times New Roman" panose="02020603050405020304" pitchFamily="18" charset="0"/>
                <a:cs typeface="Times New Roman" panose="02020603050405020304" pitchFamily="18" charset="0"/>
              </a:rPr>
              <a:t>умение </a:t>
            </a:r>
            <a:r>
              <a:rPr lang="ru-RU" sz="2200" i="1" dirty="0">
                <a:solidFill>
                  <a:schemeClr val="accent6"/>
                </a:solidFill>
                <a:latin typeface="Times New Roman" panose="02020603050405020304" pitchFamily="18" charset="0"/>
                <a:cs typeface="Times New Roman" panose="02020603050405020304" pitchFamily="18" charset="0"/>
              </a:rPr>
              <a:t>«читать» таблицы, графики, диаграммы, схемы и т.д</a:t>
            </a:r>
            <a:r>
              <a:rPr lang="ru-RU" sz="2200" i="1" dirty="0" smtClean="0">
                <a:solidFill>
                  <a:schemeClr val="accent6"/>
                </a:solidFill>
                <a:latin typeface="Times New Roman" panose="02020603050405020304" pitchFamily="18" charset="0"/>
                <a:cs typeface="Times New Roman" panose="02020603050405020304" pitchFamily="18" charset="0"/>
              </a:rPr>
              <a:t>.;</a:t>
            </a:r>
          </a:p>
          <a:p>
            <a:pPr lvl="0"/>
            <a:r>
              <a:rPr lang="ru-RU" sz="2200" i="1" dirty="0" smtClean="0">
                <a:solidFill>
                  <a:schemeClr val="accent6"/>
                </a:solidFill>
                <a:latin typeface="Times New Roman" panose="02020603050405020304" pitchFamily="18" charset="0"/>
                <a:cs typeface="Times New Roman" panose="02020603050405020304" pitchFamily="18" charset="0"/>
              </a:rPr>
              <a:t> </a:t>
            </a:r>
            <a:r>
              <a:rPr lang="ru-RU" sz="2200" i="1" dirty="0">
                <a:solidFill>
                  <a:schemeClr val="accent6"/>
                </a:solidFill>
                <a:latin typeface="Times New Roman" panose="02020603050405020304" pitchFamily="18" charset="0"/>
                <a:cs typeface="Times New Roman" panose="02020603050405020304" pitchFamily="18" charset="0"/>
              </a:rPr>
              <a:t>самостоятельно перекодировать информацию из одной знаковой системы в другую; </a:t>
            </a:r>
            <a:endParaRPr lang="ru-RU" sz="2200" i="1" dirty="0" smtClean="0">
              <a:solidFill>
                <a:schemeClr val="accent6"/>
              </a:solidFill>
              <a:latin typeface="Times New Roman" panose="02020603050405020304" pitchFamily="18" charset="0"/>
              <a:cs typeface="Times New Roman" panose="02020603050405020304" pitchFamily="18" charset="0"/>
            </a:endParaRPr>
          </a:p>
          <a:p>
            <a:pPr lvl="0"/>
            <a:r>
              <a:rPr lang="ru-RU" sz="2200" i="1" dirty="0" smtClean="0">
                <a:solidFill>
                  <a:schemeClr val="accent6"/>
                </a:solidFill>
                <a:latin typeface="Times New Roman" panose="02020603050405020304" pitchFamily="18" charset="0"/>
                <a:cs typeface="Times New Roman" panose="02020603050405020304" pitchFamily="18" charset="0"/>
              </a:rPr>
              <a:t>умение </a:t>
            </a:r>
            <a:r>
              <a:rPr lang="ru-RU" sz="2200" i="1" dirty="0">
                <a:solidFill>
                  <a:schemeClr val="accent6"/>
                </a:solidFill>
                <a:latin typeface="Times New Roman" panose="02020603050405020304" pitchFamily="18" charset="0"/>
                <a:cs typeface="Times New Roman" panose="02020603050405020304" pitchFamily="18" charset="0"/>
              </a:rPr>
              <a:t>выбирать форму представления информации в зависимости от стоящей </a:t>
            </a:r>
            <a:r>
              <a:rPr lang="ru-RU" sz="2200" i="1" dirty="0" smtClean="0">
                <a:solidFill>
                  <a:schemeClr val="accent6"/>
                </a:solidFill>
                <a:latin typeface="Times New Roman" panose="02020603050405020304" pitchFamily="18" charset="0"/>
                <a:cs typeface="Times New Roman" panose="02020603050405020304" pitchFamily="18" charset="0"/>
              </a:rPr>
              <a:t>задачи;</a:t>
            </a:r>
            <a:endParaRPr lang="ru-RU" sz="2200" i="1" dirty="0">
              <a:solidFill>
                <a:schemeClr val="accent6"/>
              </a:solidFill>
              <a:latin typeface="Times New Roman" panose="02020603050405020304" pitchFamily="18" charset="0"/>
              <a:cs typeface="Times New Roman" panose="02020603050405020304" pitchFamily="18" charset="0"/>
            </a:endParaRPr>
          </a:p>
          <a:p>
            <a:pPr lvl="0"/>
            <a:r>
              <a:rPr lang="ru-RU" sz="2200" i="1" dirty="0">
                <a:solidFill>
                  <a:schemeClr val="accent6"/>
                </a:solidFill>
                <a:latin typeface="Times New Roman" panose="02020603050405020304" pitchFamily="18" charset="0"/>
                <a:cs typeface="Times New Roman" panose="02020603050405020304" pitchFamily="18" charset="0"/>
              </a:rPr>
              <a:t>широкий спектр умений и навыков использования средств информационных и коммуникационных технологий для сбора, хранения, преобразования и передачи различных видов </a:t>
            </a:r>
            <a:r>
              <a:rPr lang="ru-RU" sz="2200" i="1" dirty="0" smtClean="0">
                <a:solidFill>
                  <a:schemeClr val="accent6"/>
                </a:solidFill>
                <a:latin typeface="Times New Roman" panose="02020603050405020304" pitchFamily="18" charset="0"/>
                <a:cs typeface="Times New Roman" panose="02020603050405020304" pitchFamily="18" charset="0"/>
              </a:rPr>
              <a:t>информации; </a:t>
            </a:r>
          </a:p>
          <a:p>
            <a:pPr lvl="0"/>
            <a:r>
              <a:rPr lang="ru-RU" sz="2200" i="1" dirty="0" smtClean="0">
                <a:solidFill>
                  <a:schemeClr val="accent6"/>
                </a:solidFill>
                <a:latin typeface="Times New Roman" panose="02020603050405020304" pitchFamily="18" charset="0"/>
                <a:cs typeface="Times New Roman" panose="02020603050405020304" pitchFamily="18" charset="0"/>
              </a:rPr>
              <a:t>навыки </a:t>
            </a:r>
            <a:r>
              <a:rPr lang="ru-RU" sz="2200" i="1" dirty="0">
                <a:solidFill>
                  <a:schemeClr val="accent6"/>
                </a:solidFill>
                <a:latin typeface="Times New Roman" panose="02020603050405020304" pitchFamily="18" charset="0"/>
                <a:cs typeface="Times New Roman" panose="02020603050405020304" pitchFamily="18" charset="0"/>
              </a:rPr>
              <a:t>создания личного информационного пространства.</a:t>
            </a:r>
          </a:p>
          <a:p>
            <a:endParaRPr lang="ru-RU" sz="2000" dirty="0"/>
          </a:p>
        </p:txBody>
      </p:sp>
    </p:spTree>
    <p:extLst>
      <p:ext uri="{BB962C8B-B14F-4D97-AF65-F5344CB8AC3E}">
        <p14:creationId xmlns:p14="http://schemas.microsoft.com/office/powerpoint/2010/main" val="1052929004"/>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0836" y="535264"/>
            <a:ext cx="8159030" cy="576064"/>
          </a:xfrm>
        </p:spPr>
        <p:txBody>
          <a:bodyPr>
            <a:normAutofit fontScale="90000"/>
          </a:bodyPr>
          <a:lstStyle/>
          <a:p>
            <a:r>
              <a:rPr lang="ru-RU" b="1" i="1" dirty="0">
                <a:solidFill>
                  <a:srgbClr val="7030A0"/>
                </a:solidFill>
                <a:latin typeface="Times New Roman" panose="02020603050405020304" pitchFamily="18" charset="0"/>
                <a:cs typeface="Times New Roman" panose="02020603050405020304" pitchFamily="18" charset="0"/>
              </a:rPr>
              <a:t>Основными </a:t>
            </a:r>
            <a:r>
              <a:rPr lang="ru-RU" b="1" i="1" u="sng" dirty="0">
                <a:solidFill>
                  <a:srgbClr val="7030A0"/>
                </a:solidFill>
                <a:latin typeface="Times New Roman" panose="02020603050405020304" pitchFamily="18" charset="0"/>
                <a:cs typeface="Times New Roman" panose="02020603050405020304" pitchFamily="18" charset="0"/>
              </a:rPr>
              <a:t>предметными</a:t>
            </a:r>
            <a:r>
              <a:rPr lang="ru-RU" b="1" i="1" dirty="0">
                <a:solidFill>
                  <a:srgbClr val="7030A0"/>
                </a:solidFill>
                <a:latin typeface="Times New Roman" panose="02020603050405020304" pitchFamily="18" charset="0"/>
                <a:cs typeface="Times New Roman" panose="02020603050405020304" pitchFamily="18" charset="0"/>
              </a:rPr>
              <a:t> </a:t>
            </a:r>
            <a:r>
              <a:rPr lang="ru-RU" b="1" i="1" dirty="0" smtClean="0">
                <a:solidFill>
                  <a:srgbClr val="7030A0"/>
                </a:solidFill>
                <a:latin typeface="Times New Roman" panose="02020603050405020304" pitchFamily="18" charset="0"/>
                <a:cs typeface="Times New Roman" panose="02020603050405020304" pitchFamily="18" charset="0"/>
              </a:rPr>
              <a:t>результатами являются</a:t>
            </a:r>
            <a:r>
              <a:rPr lang="ru-RU" b="1" i="1" dirty="0">
                <a:solidFill>
                  <a:srgbClr val="7030A0"/>
                </a:solidFill>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454510" y="1081103"/>
            <a:ext cx="8365962" cy="5297313"/>
          </a:xfrm>
        </p:spPr>
        <p:txBody>
          <a:bodyPr/>
          <a:lstStyle/>
          <a:p>
            <a:pPr lvl="0"/>
            <a:r>
              <a:rPr lang="ru-RU" sz="2200" i="1" dirty="0" smtClean="0">
                <a:solidFill>
                  <a:schemeClr val="accent6"/>
                </a:solidFill>
                <a:latin typeface="Times New Roman" panose="02020603050405020304" pitchFamily="18" charset="0"/>
                <a:cs typeface="Times New Roman" panose="02020603050405020304" pitchFamily="18" charset="0"/>
              </a:rPr>
              <a:t>формирование </a:t>
            </a:r>
            <a:r>
              <a:rPr lang="ru-RU" sz="2200" i="1" dirty="0">
                <a:solidFill>
                  <a:schemeClr val="accent6"/>
                </a:solidFill>
                <a:latin typeface="Times New Roman" panose="02020603050405020304" pitchFamily="18" charset="0"/>
                <a:cs typeface="Times New Roman" panose="02020603050405020304" pitchFamily="18" charset="0"/>
              </a:rPr>
              <a:t>представления об основных изучаемых понятиях: информация, алгоритм, модель – и их свойствах;</a:t>
            </a:r>
          </a:p>
          <a:p>
            <a:pPr lvl="0"/>
            <a:r>
              <a:rPr lang="ru-RU" sz="2200" i="1" dirty="0">
                <a:solidFill>
                  <a:schemeClr val="accent6"/>
                </a:solidFill>
                <a:latin typeface="Times New Roman" panose="02020603050405020304" pitchFamily="18" charset="0"/>
                <a:cs typeface="Times New Roman" panose="02020603050405020304" pitchFamily="18" charset="0"/>
              </a:rPr>
              <a:t>развитие алгоритмического мышления, необходимого для профессиональной деятельности в современном обществе; </a:t>
            </a:r>
            <a:endParaRPr lang="ru-RU" sz="2200" i="1" dirty="0" smtClean="0">
              <a:solidFill>
                <a:schemeClr val="accent6"/>
              </a:solidFill>
              <a:latin typeface="Times New Roman" panose="02020603050405020304" pitchFamily="18" charset="0"/>
              <a:cs typeface="Times New Roman" panose="02020603050405020304" pitchFamily="18" charset="0"/>
            </a:endParaRPr>
          </a:p>
          <a:p>
            <a:pPr lvl="0"/>
            <a:r>
              <a:rPr lang="ru-RU" sz="2200" i="1" dirty="0" smtClean="0">
                <a:solidFill>
                  <a:schemeClr val="accent6"/>
                </a:solidFill>
                <a:latin typeface="Times New Roman" panose="02020603050405020304" pitchFamily="18" charset="0"/>
                <a:cs typeface="Times New Roman" panose="02020603050405020304" pitchFamily="18" charset="0"/>
              </a:rPr>
              <a:t>развитие </a:t>
            </a:r>
            <a:r>
              <a:rPr lang="ru-RU" sz="2200" i="1" dirty="0">
                <a:solidFill>
                  <a:schemeClr val="accent6"/>
                </a:solidFill>
                <a:latin typeface="Times New Roman" panose="02020603050405020304" pitchFamily="18" charset="0"/>
                <a:cs typeface="Times New Roman" panose="02020603050405020304" pitchFamily="18" charset="0"/>
              </a:rPr>
              <a:t>умений составить и записать алгоритм для конкретного исполнителя; </a:t>
            </a:r>
            <a:endParaRPr lang="ru-RU" sz="2200" i="1" dirty="0" smtClean="0">
              <a:solidFill>
                <a:schemeClr val="accent6"/>
              </a:solidFill>
              <a:latin typeface="Times New Roman" panose="02020603050405020304" pitchFamily="18" charset="0"/>
              <a:cs typeface="Times New Roman" panose="02020603050405020304" pitchFamily="18" charset="0"/>
            </a:endParaRPr>
          </a:p>
          <a:p>
            <a:pPr lvl="0"/>
            <a:r>
              <a:rPr lang="ru-RU" sz="2200" i="1" dirty="0" smtClean="0">
                <a:solidFill>
                  <a:schemeClr val="accent6"/>
                </a:solidFill>
                <a:latin typeface="Times New Roman" panose="02020603050405020304" pitchFamily="18" charset="0"/>
                <a:cs typeface="Times New Roman" panose="02020603050405020304" pitchFamily="18" charset="0"/>
              </a:rPr>
              <a:t>формирование </a:t>
            </a:r>
            <a:r>
              <a:rPr lang="ru-RU" sz="2200" i="1" dirty="0">
                <a:solidFill>
                  <a:schemeClr val="accent6"/>
                </a:solidFill>
                <a:latin typeface="Times New Roman" panose="02020603050405020304" pitchFamily="18" charset="0"/>
                <a:cs typeface="Times New Roman" panose="02020603050405020304" pitchFamily="18" charset="0"/>
              </a:rPr>
              <a:t>знаний об алгоритмических конструкциях, логических значениях и операциях; </a:t>
            </a:r>
            <a:endParaRPr lang="ru-RU" sz="2200" i="1" dirty="0" smtClean="0">
              <a:solidFill>
                <a:schemeClr val="accent6"/>
              </a:solidFill>
              <a:latin typeface="Times New Roman" panose="02020603050405020304" pitchFamily="18" charset="0"/>
              <a:cs typeface="Times New Roman" panose="02020603050405020304" pitchFamily="18" charset="0"/>
            </a:endParaRPr>
          </a:p>
          <a:p>
            <a:pPr lvl="0"/>
            <a:r>
              <a:rPr lang="ru-RU" sz="2200" i="1" dirty="0" smtClean="0">
                <a:solidFill>
                  <a:schemeClr val="accent6"/>
                </a:solidFill>
                <a:latin typeface="Times New Roman" panose="02020603050405020304" pitchFamily="18" charset="0"/>
                <a:cs typeface="Times New Roman" panose="02020603050405020304" pitchFamily="18" charset="0"/>
              </a:rPr>
              <a:t>знакомство </a:t>
            </a:r>
            <a:r>
              <a:rPr lang="ru-RU" sz="2200" i="1" dirty="0">
                <a:solidFill>
                  <a:schemeClr val="accent6"/>
                </a:solidFill>
                <a:latin typeface="Times New Roman" panose="02020603050405020304" pitchFamily="18" charset="0"/>
                <a:cs typeface="Times New Roman" panose="02020603050405020304" pitchFamily="18" charset="0"/>
              </a:rPr>
              <a:t>с одним из языков программирования и основными алгоритмическими структурами — линейной, условной и циклической;</a:t>
            </a:r>
          </a:p>
          <a:p>
            <a:pPr lvl="0"/>
            <a:r>
              <a:rPr lang="ru-RU" sz="2200" i="1" dirty="0">
                <a:solidFill>
                  <a:schemeClr val="accent6"/>
                </a:solidFill>
                <a:latin typeface="Times New Roman" panose="02020603050405020304" pitchFamily="18" charset="0"/>
                <a:cs typeface="Times New Roman" panose="02020603050405020304" pitchFamily="18" charset="0"/>
              </a:rPr>
              <a:t>формирование представления о компьютере как универсальном устройстве обработки информации; </a:t>
            </a:r>
            <a:endParaRPr lang="ru-RU" sz="2200" i="1" dirty="0" smtClean="0">
              <a:solidFill>
                <a:schemeClr val="accent6"/>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417882547"/>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04664"/>
            <a:ext cx="8136904" cy="5976664"/>
          </a:xfrm>
        </p:spPr>
        <p:txBody>
          <a:bodyPr/>
          <a:lstStyle/>
          <a:p>
            <a:r>
              <a:rPr lang="ru-RU" sz="2200" i="1" dirty="0">
                <a:solidFill>
                  <a:schemeClr val="accent6"/>
                </a:solidFill>
                <a:latin typeface="Times New Roman" panose="02020603050405020304" pitchFamily="18" charset="0"/>
                <a:cs typeface="Times New Roman" panose="02020603050405020304" pitchFamily="18" charset="0"/>
              </a:rPr>
              <a:t>развитие основных навыков и умений использования компьютерных устройств;</a:t>
            </a:r>
          </a:p>
          <a:p>
            <a:pPr lvl="0"/>
            <a:r>
              <a:rPr lang="ru-RU" sz="2200" i="1" dirty="0" smtClean="0">
                <a:solidFill>
                  <a:schemeClr val="accent6"/>
                </a:solidFill>
                <a:latin typeface="Times New Roman" panose="02020603050405020304" pitchFamily="18" charset="0"/>
                <a:cs typeface="Times New Roman" panose="02020603050405020304" pitchFamily="18" charset="0"/>
              </a:rPr>
              <a:t>формирование </a:t>
            </a:r>
            <a:r>
              <a:rPr lang="ru-RU" sz="2200" i="1" dirty="0">
                <a:solidFill>
                  <a:schemeClr val="accent6"/>
                </a:solidFill>
                <a:latin typeface="Times New Roman" panose="02020603050405020304" pitchFamily="18" charset="0"/>
                <a:cs typeface="Times New Roman" panose="02020603050405020304" pitchFamily="18" charset="0"/>
              </a:rPr>
              <a:t>умений формализации и структурирования </a:t>
            </a:r>
            <a:r>
              <a:rPr lang="ru-RU" sz="2200" i="1" dirty="0" smtClean="0">
                <a:solidFill>
                  <a:schemeClr val="accent6"/>
                </a:solidFill>
                <a:latin typeface="Times New Roman" panose="02020603050405020304" pitchFamily="18" charset="0"/>
                <a:cs typeface="Times New Roman" panose="02020603050405020304" pitchFamily="18" charset="0"/>
              </a:rPr>
              <a:t>информации; </a:t>
            </a:r>
          </a:p>
          <a:p>
            <a:pPr lvl="0"/>
            <a:r>
              <a:rPr lang="ru-RU" sz="2200" i="1" dirty="0" smtClean="0">
                <a:solidFill>
                  <a:schemeClr val="accent6"/>
                </a:solidFill>
                <a:latin typeface="Times New Roman" panose="02020603050405020304" pitchFamily="18" charset="0"/>
                <a:cs typeface="Times New Roman" panose="02020603050405020304" pitchFamily="18" charset="0"/>
              </a:rPr>
              <a:t>умение </a:t>
            </a:r>
            <a:r>
              <a:rPr lang="ru-RU" sz="2200" i="1" dirty="0">
                <a:solidFill>
                  <a:schemeClr val="accent6"/>
                </a:solidFill>
                <a:latin typeface="Times New Roman" panose="02020603050405020304" pitchFamily="18" charset="0"/>
                <a:cs typeface="Times New Roman" panose="02020603050405020304" pitchFamily="18" charset="0"/>
              </a:rPr>
              <a:t>выбирать способ представления данных в соответствии с поставленной задачей – таблицы, схемы, графики, диаграммы, с использованием соответствующих программных средств обработки данных;</a:t>
            </a:r>
          </a:p>
          <a:p>
            <a:pPr lvl="0"/>
            <a:r>
              <a:rPr lang="ru-RU" sz="2200" i="1" dirty="0">
                <a:solidFill>
                  <a:schemeClr val="accent6"/>
                </a:solidFill>
                <a:latin typeface="Times New Roman" panose="02020603050405020304" pitchFamily="18" charset="0"/>
                <a:cs typeface="Times New Roman" panose="02020603050405020304" pitchFamily="18" charset="0"/>
              </a:rPr>
              <a:t>формирование навыков и умений безопасного и целесообразного поведения при работе с компьютерными программами и в Интернете, умения соблюдать нормы информационной этики и права.</a:t>
            </a:r>
          </a:p>
          <a:p>
            <a:endParaRPr lang="ru-RU" dirty="0"/>
          </a:p>
        </p:txBody>
      </p:sp>
    </p:spTree>
    <p:extLst>
      <p:ext uri="{BB962C8B-B14F-4D97-AF65-F5344CB8AC3E}">
        <p14:creationId xmlns:p14="http://schemas.microsoft.com/office/powerpoint/2010/main" val="816727354"/>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23689" y="260648"/>
            <a:ext cx="6995120" cy="914400"/>
          </a:xfrm>
        </p:spPr>
        <p:txBody>
          <a:bodyPr/>
          <a:lstStyle/>
          <a:p>
            <a:pPr marL="457200" indent="-457200"/>
            <a:r>
              <a:rPr lang="ru-RU" sz="4000"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Курс информатики по ФГОС</a:t>
            </a:r>
            <a:endParaRPr lang="ru-RU" sz="4000" b="1" i="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171" name="Content Placeholder 7"/>
          <p:cNvSpPr>
            <a:spLocks noGrp="1"/>
          </p:cNvSpPr>
          <p:nvPr>
            <p:ph idx="1"/>
          </p:nvPr>
        </p:nvSpPr>
        <p:spPr/>
        <p:txBody>
          <a:bodyPr/>
          <a:lstStyle/>
          <a:p>
            <a:pPr marL="0" indent="0" algn="ctr" eaLnBrk="0" hangingPunct="0">
              <a:buNone/>
            </a:pPr>
            <a:r>
              <a:rPr lang="ru-RU" sz="2800" i="1" dirty="0">
                <a:solidFill>
                  <a:srgbClr val="C00000"/>
                </a:solidFill>
                <a:latin typeface="Times New Roman" panose="02020603050405020304" pitchFamily="18" charset="0"/>
                <a:cs typeface="Times New Roman" panose="02020603050405020304" pitchFamily="18" charset="0"/>
              </a:rPr>
              <a:t>Обязательно:</a:t>
            </a:r>
          </a:p>
          <a:p>
            <a:pPr algn="ctr"/>
            <a:r>
              <a:rPr lang="ru-RU" sz="2800" dirty="0">
                <a:solidFill>
                  <a:srgbClr val="C00000"/>
                </a:solidFill>
                <a:latin typeface="Times New Roman" panose="02020603050405020304" pitchFamily="18" charset="0"/>
                <a:cs typeface="Times New Roman" panose="02020603050405020304" pitchFamily="18" charset="0"/>
              </a:rPr>
              <a:t>1 ч в 7 </a:t>
            </a:r>
            <a:r>
              <a:rPr lang="ru-RU" sz="2800" dirty="0" smtClean="0">
                <a:solidFill>
                  <a:srgbClr val="C00000"/>
                </a:solidFill>
                <a:latin typeface="Times New Roman" panose="02020603050405020304" pitchFamily="18" charset="0"/>
                <a:cs typeface="Times New Roman" panose="02020603050405020304" pitchFamily="18" charset="0"/>
              </a:rPr>
              <a:t>классе;</a:t>
            </a:r>
            <a:endParaRPr lang="ru-RU" sz="2800" dirty="0">
              <a:solidFill>
                <a:srgbClr val="C00000"/>
              </a:solidFill>
              <a:latin typeface="Times New Roman" panose="02020603050405020304" pitchFamily="18" charset="0"/>
              <a:cs typeface="Times New Roman" panose="02020603050405020304" pitchFamily="18" charset="0"/>
            </a:endParaRPr>
          </a:p>
          <a:p>
            <a:pPr algn="ctr"/>
            <a:r>
              <a:rPr lang="ru-RU" sz="2800" dirty="0">
                <a:solidFill>
                  <a:srgbClr val="C00000"/>
                </a:solidFill>
                <a:latin typeface="Times New Roman" panose="02020603050405020304" pitchFamily="18" charset="0"/>
                <a:cs typeface="Times New Roman" panose="02020603050405020304" pitchFamily="18" charset="0"/>
              </a:rPr>
              <a:t>1 ч в 8 классе;</a:t>
            </a:r>
          </a:p>
          <a:p>
            <a:pPr algn="ctr"/>
            <a:r>
              <a:rPr lang="ru-RU" sz="2800" dirty="0">
                <a:solidFill>
                  <a:srgbClr val="C00000"/>
                </a:solidFill>
                <a:latin typeface="Times New Roman" panose="02020603050405020304" pitchFamily="18" charset="0"/>
                <a:cs typeface="Times New Roman" panose="02020603050405020304" pitchFamily="18" charset="0"/>
              </a:rPr>
              <a:t>1 ч в 9 </a:t>
            </a:r>
            <a:r>
              <a:rPr lang="ru-RU" sz="2800" dirty="0" smtClean="0">
                <a:solidFill>
                  <a:srgbClr val="C00000"/>
                </a:solidFill>
                <a:latin typeface="Times New Roman" panose="02020603050405020304" pitchFamily="18" charset="0"/>
                <a:cs typeface="Times New Roman" panose="02020603050405020304" pitchFamily="18" charset="0"/>
              </a:rPr>
              <a:t>классе;</a:t>
            </a:r>
          </a:p>
          <a:p>
            <a:pPr algn="ctr"/>
            <a:r>
              <a:rPr lang="ru-RU" sz="2800" dirty="0" smtClean="0">
                <a:solidFill>
                  <a:srgbClr val="C00000"/>
                </a:solidFill>
                <a:latin typeface="Times New Roman" panose="02020603050405020304" pitchFamily="18" charset="0"/>
                <a:cs typeface="Times New Roman" panose="02020603050405020304" pitchFamily="18" charset="0"/>
              </a:rPr>
              <a:t>1 ч в 10 классе;</a:t>
            </a:r>
          </a:p>
          <a:p>
            <a:pPr algn="ctr"/>
            <a:r>
              <a:rPr lang="ru-RU" sz="2800" dirty="0" smtClean="0">
                <a:solidFill>
                  <a:srgbClr val="C00000"/>
                </a:solidFill>
                <a:latin typeface="Times New Roman" panose="02020603050405020304" pitchFamily="18" charset="0"/>
                <a:cs typeface="Times New Roman" panose="02020603050405020304" pitchFamily="18" charset="0"/>
              </a:rPr>
              <a:t>1 ч в 11 классе.</a:t>
            </a:r>
            <a:endParaRPr lang="ru-RU" sz="2800" dirty="0">
              <a:solidFill>
                <a:srgbClr val="C00000"/>
              </a:solidFill>
              <a:latin typeface="Times New Roman" panose="02020603050405020304" pitchFamily="18" charset="0"/>
              <a:cs typeface="Times New Roman" panose="02020603050405020304" pitchFamily="18" charset="0"/>
            </a:endParaRPr>
          </a:p>
          <a:p>
            <a:pPr marL="0" indent="0" algn="ctr" eaLnBrk="0" hangingPunct="0">
              <a:buNone/>
            </a:pPr>
            <a:r>
              <a:rPr lang="ru-RU" sz="2800" i="1" dirty="0">
                <a:solidFill>
                  <a:srgbClr val="C00000"/>
                </a:solidFill>
                <a:latin typeface="Times New Roman" panose="02020603050405020304" pitchFamily="18" charset="0"/>
                <a:cs typeface="Times New Roman" panose="02020603050405020304" pitchFamily="18" charset="0"/>
              </a:rPr>
              <a:t>По усмотрению школы:</a:t>
            </a:r>
          </a:p>
          <a:p>
            <a:pPr marL="0" indent="0" algn="ctr">
              <a:buNone/>
            </a:pPr>
            <a:r>
              <a:rPr lang="ru-RU" sz="2800" dirty="0" smtClean="0">
                <a:solidFill>
                  <a:srgbClr val="C00000"/>
                </a:solidFill>
                <a:latin typeface="Times New Roman" panose="02020603050405020304" pitchFamily="18" charset="0"/>
                <a:cs typeface="Times New Roman" panose="02020603050405020304" pitchFamily="18" charset="0"/>
              </a:rPr>
              <a:t>+ часы </a:t>
            </a:r>
            <a:r>
              <a:rPr lang="ru-RU" sz="2800" dirty="0">
                <a:solidFill>
                  <a:srgbClr val="C00000"/>
                </a:solidFill>
                <a:latin typeface="Times New Roman" panose="02020603050405020304" pitchFamily="18" charset="0"/>
                <a:cs typeface="Times New Roman" panose="02020603050405020304" pitchFamily="18" charset="0"/>
              </a:rPr>
              <a:t>в 5-6 </a:t>
            </a:r>
            <a:r>
              <a:rPr lang="ru-RU" sz="2800" dirty="0" smtClean="0">
                <a:solidFill>
                  <a:srgbClr val="C00000"/>
                </a:solidFill>
                <a:latin typeface="Times New Roman" panose="02020603050405020304" pitchFamily="18" charset="0"/>
                <a:cs typeface="Times New Roman" panose="02020603050405020304" pitchFamily="18" charset="0"/>
              </a:rPr>
              <a:t>классах</a:t>
            </a:r>
            <a:endParaRPr lang="ru-RU" sz="2800" dirty="0">
              <a:solidFill>
                <a:srgbClr val="C00000"/>
              </a:solidFill>
              <a:latin typeface="Times New Roman" panose="02020603050405020304" pitchFamily="18" charset="0"/>
              <a:cs typeface="Times New Roman" panose="02020603050405020304" pitchFamily="18" charset="0"/>
            </a:endParaRPr>
          </a:p>
          <a:p>
            <a:endParaRPr lang="ru-RU" sz="2000" dirty="0" smtClean="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Клавиатура">
  <a:themeElements>
    <a:clrScheme name="Красный и оранжевый">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Клавиатура" id="{F26DBFD6-43B9-478F-8F8D-170F213E122F}" vid="{DD39142D-9279-4B33-A4E5-E39706405DE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9011110-81F8-433B-9999-487A842C8C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Клавиатура</Template>
  <TotalTime>0</TotalTime>
  <Words>1085</Words>
  <Application>Microsoft Office PowerPoint</Application>
  <PresentationFormat>Экран (4:3)</PresentationFormat>
  <Paragraphs>155</Paragraphs>
  <Slides>25</Slides>
  <Notes>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25</vt:i4>
      </vt:variant>
    </vt:vector>
  </HeadingPairs>
  <TitlesOfParts>
    <vt:vector size="34" baseType="lpstr">
      <vt:lpstr>Arial</vt:lpstr>
      <vt:lpstr>Arial Black</vt:lpstr>
      <vt:lpstr>Calibri</vt:lpstr>
      <vt:lpstr>Monotype Corsiva</vt:lpstr>
      <vt:lpstr>StarSymbol</vt:lpstr>
      <vt:lpstr>Tahoma</vt:lpstr>
      <vt:lpstr>Times New Roman</vt:lpstr>
      <vt:lpstr>Times New Roman</vt:lpstr>
      <vt:lpstr>Клавиатура</vt:lpstr>
      <vt:lpstr>«Особенности преподавания  предмета в условиях ФГОС  НОО и ООО. Формирование ИК- компетентности обучающихся в условиях  реализации Стандарта»</vt:lpstr>
      <vt:lpstr>Презентация PowerPoint</vt:lpstr>
      <vt:lpstr>Основными личностными результатами являются: </vt:lpstr>
      <vt:lpstr>Презентация PowerPoint</vt:lpstr>
      <vt:lpstr>Основными метапредметными результатами являются: </vt:lpstr>
      <vt:lpstr>Презентация PowerPoint</vt:lpstr>
      <vt:lpstr>Основными предметными результатами являются: </vt:lpstr>
      <vt:lpstr>Презентация PowerPoint</vt:lpstr>
      <vt:lpstr>Курс информатики по ФГОС</vt:lpstr>
      <vt:lpstr>Изучение информатики  в 7-9 классах способствует:</vt:lpstr>
      <vt:lpstr>Презентация PowerPoint</vt:lpstr>
      <vt:lpstr>Презентация PowerPoint</vt:lpstr>
      <vt:lpstr>Презентация PowerPoint</vt:lpstr>
      <vt:lpstr>Презентация PowerPoint</vt:lpstr>
      <vt:lpstr>УУД делятся на : </vt:lpstr>
      <vt:lpstr>Современные педтехнологии используемые для формирования УУД</vt:lpstr>
      <vt:lpstr>Исследовательские методы в обучении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http://learningapps.org/index.php?category=10&amp;s=</vt:lpstr>
      <vt:lpstr>В чем же новизна современного урока информатики в условиях введения стандарта второго поколения?</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2012-08-28T06:11:32Z</dcterms:created>
  <dcterms:modified xsi:type="dcterms:W3CDTF">2014-08-21T17:39:19Z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TC103367859990</vt:lpwstr>
  </property>
</Properties>
</file>